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69" r:id="rId4"/>
    <p:sldId id="275" r:id="rId5"/>
    <p:sldId id="280" r:id="rId6"/>
    <p:sldId id="282" r:id="rId7"/>
    <p:sldId id="283" r:id="rId8"/>
    <p:sldId id="288" r:id="rId9"/>
    <p:sldId id="284" r:id="rId10"/>
    <p:sldId id="285" r:id="rId11"/>
    <p:sldId id="286" r:id="rId12"/>
    <p:sldId id="287" r:id="rId13"/>
    <p:sldId id="27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40" y="-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CB510-C2A4-468B-9771-473DAC3901DA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B0DD4-ED16-49BB-8165-120F5FEE5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2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9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33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058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1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476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045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337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9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1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20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64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C27E-EA11-447B-A08D-1CC89F8C1E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21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52DF-2DE4-4723-90D5-4A18075C703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25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07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64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78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60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3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C992-D917-4ED6-9890-072AE55EFCB7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85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88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FBCDB-3F60-459B-A6DF-8E2C8DE2A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87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98A5-A036-4884-B35F-8915D98D5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44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E385-FCDD-426A-9C08-B61AF974735D}" type="datetime1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3544-CF0E-4798-A755-B2CC8028EF15}" type="datetime1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BB0E6-1A3F-42EE-A846-ED89485CB4D0}" type="datetime1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AB64-FCC3-484E-AFD3-203C18556493}" type="datetime1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FC5A-C329-4698-9DA5-492E76E62C0D}" type="datetime1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443AC-15D6-4F4B-8BBF-8E9107CB63C7}" type="datetime1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5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74D31-40F2-4D0A-81E3-23E3756C08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05.08.2026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3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4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3.emf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6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24.png"/><Relationship Id="rId2" Type="http://schemas.openxmlformats.org/officeDocument/2006/relationships/image" Target="../media/image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microsoft.com/office/2007/relationships/hdphoto" Target="../media/hdphoto1.wdp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">
            <a:extLst>
              <a:ext uri="{FF2B5EF4-FFF2-40B4-BE49-F238E27FC236}">
                <a16:creationId xmlns:a16="http://schemas.microsoft.com/office/drawing/2014/main" xmlns="" id="{0692D69B-A26C-C317-CA89-708DB07C7BC9}"/>
              </a:ext>
            </a:extLst>
          </p:cNvPr>
          <p:cNvSpPr txBox="1">
            <a:spLocks/>
          </p:cNvSpPr>
          <p:nvPr/>
        </p:nvSpPr>
        <p:spPr>
          <a:xfrm>
            <a:off x="3923928" y="3939902"/>
            <a:ext cx="3787487" cy="27384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>
                <a:solidFill>
                  <a:srgbClr val="2A3A7B"/>
                </a:solidFill>
                <a:latin typeface="Arial" panose="020B0604020202020204"/>
              </a:rPr>
              <a:t>Олег Доценко</a:t>
            </a:r>
            <a:endParaRPr lang="ru-RU" dirty="0">
              <a:solidFill>
                <a:srgbClr val="2A3A7B"/>
              </a:solidFill>
              <a:latin typeface="Arial" panose="020B0604020202020204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0CDE857-AB0E-DFBD-E7D5-3F650940C534}"/>
              </a:ext>
            </a:extLst>
          </p:cNvPr>
          <p:cNvSpPr txBox="1">
            <a:spLocks/>
          </p:cNvSpPr>
          <p:nvPr/>
        </p:nvSpPr>
        <p:spPr>
          <a:xfrm>
            <a:off x="3923928" y="4141738"/>
            <a:ext cx="3787487" cy="80627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  <a:t>начальник отдела</a:t>
            </a:r>
            <a:b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</a:br>
            <a: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  <a:t>контроля выполнения </a:t>
            </a:r>
            <a:b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</a:br>
            <a: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  <a:t>технологических процессов</a:t>
            </a:r>
            <a:b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</a:br>
            <a:r>
              <a:rPr lang="ru-RU" sz="1300" dirty="0" smtClean="0">
                <a:solidFill>
                  <a:srgbClr val="2A3A7B"/>
                </a:solidFill>
                <a:latin typeface="Arial" panose="020B0604020202020204"/>
              </a:rPr>
              <a:t>и информационных технологий</a:t>
            </a:r>
            <a:endParaRPr lang="ru-RU" sz="1300" dirty="0">
              <a:solidFill>
                <a:srgbClr val="2A3A7B"/>
              </a:solidFill>
              <a:latin typeface="Arial" panose="020B0604020202020204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xmlns="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1297460" y="2472846"/>
            <a:ext cx="6567616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2A3A7B"/>
                </a:solidFill>
              </a:rPr>
              <a:t>УФНС РОССИИ ПО АМУРСКОЙ ОБЛАСТИ </a:t>
            </a:r>
            <a:endParaRPr lang="ru-RU" sz="1600" dirty="0">
              <a:solidFill>
                <a:srgbClr val="2A3A7B"/>
              </a:solidFill>
            </a:endParaRP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xmlns="" id="{BF8F81C8-7A12-6529-B055-02299F8A04D0}"/>
              </a:ext>
            </a:extLst>
          </p:cNvPr>
          <p:cNvSpPr txBox="1">
            <a:spLocks/>
          </p:cNvSpPr>
          <p:nvPr/>
        </p:nvSpPr>
        <p:spPr>
          <a:xfrm>
            <a:off x="1297459" y="2937000"/>
            <a:ext cx="6567617" cy="114691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100" b="1" dirty="0">
                <a:solidFill>
                  <a:srgbClr val="2A3A7B"/>
                </a:solidFill>
                <a:latin typeface="Arial" panose="020B0604020202020204"/>
              </a:rPr>
              <a:t>Текущая </a:t>
            </a:r>
            <a:r>
              <a:rPr lang="ru-RU" sz="2100" b="1" dirty="0" smtClean="0">
                <a:solidFill>
                  <a:srgbClr val="2A3A7B"/>
                </a:solidFill>
                <a:latin typeface="Arial" panose="020B0604020202020204"/>
              </a:rPr>
              <a:t>ситуация и горизонты будущего </a:t>
            </a:r>
            <a:r>
              <a:rPr lang="ru-RU" sz="2100" b="1" dirty="0">
                <a:solidFill>
                  <a:srgbClr val="2A3A7B"/>
                </a:solidFill>
                <a:latin typeface="Arial" panose="020B0604020202020204"/>
              </a:rPr>
              <a:t>ГАР:</a:t>
            </a:r>
          </a:p>
          <a:p>
            <a:pPr>
              <a:defRPr/>
            </a:pPr>
            <a:r>
              <a:rPr lang="ru-RU" sz="2100" b="1" dirty="0">
                <a:solidFill>
                  <a:srgbClr val="2A3A7B"/>
                </a:solidFill>
                <a:latin typeface="Arial" panose="020B0604020202020204"/>
              </a:rPr>
              <a:t>тренды, </a:t>
            </a:r>
            <a:r>
              <a:rPr lang="ru-RU" sz="2100" b="1" dirty="0" smtClean="0">
                <a:solidFill>
                  <a:srgbClr val="2A3A7B"/>
                </a:solidFill>
                <a:latin typeface="Arial" panose="020B0604020202020204"/>
              </a:rPr>
              <a:t>вызовы, сценарии</a:t>
            </a:r>
            <a:endParaRPr lang="ru-RU" sz="2100" b="1" dirty="0">
              <a:solidFill>
                <a:srgbClr val="2A3A7B"/>
              </a:solidFill>
              <a:latin typeface="Arial" panose="020B0604020202020204"/>
            </a:endParaRPr>
          </a:p>
          <a:p>
            <a:pPr>
              <a:defRPr/>
            </a:pPr>
            <a:endParaRPr lang="ru-RU" sz="2100" b="1" dirty="0">
              <a:solidFill>
                <a:srgbClr val="2A3A7B"/>
              </a:solidFill>
              <a:latin typeface="Arial" panose="020B0604020202020204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927" y="1309317"/>
            <a:ext cx="1041622" cy="119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10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67544" y="268190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Возможные проблемы в случае отсутствия адреса в ГАР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4708" y="1097325"/>
            <a:ext cx="7903715" cy="26985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r>
              <a:rPr lang="ru-RU" sz="2000" dirty="0" smtClean="0"/>
              <a:t>- </a:t>
            </a:r>
            <a:r>
              <a:rPr lang="ru-RU" sz="2000" dirty="0"/>
              <a:t>отказ в регистрации юридического лица или индивидуального предпринимателя </a:t>
            </a:r>
          </a:p>
          <a:p>
            <a:r>
              <a:rPr lang="ru-RU" sz="2000" dirty="0"/>
              <a:t>- ликвидация организации в случае отсутствия адреса в ГАР</a:t>
            </a:r>
          </a:p>
          <a:p>
            <a:r>
              <a:rPr lang="ru-RU" sz="2000" dirty="0"/>
              <a:t>- невозможность регистрации контрольно-кассовой техники, регистрации в системе ЕГАИС</a:t>
            </a:r>
          </a:p>
          <a:p>
            <a:r>
              <a:rPr lang="ru-RU" sz="2000" dirty="0"/>
              <a:t>- проблемы с получением субсидий из бюджета</a:t>
            </a:r>
          </a:p>
          <a:p>
            <a:r>
              <a:rPr lang="ru-RU" sz="2000" dirty="0"/>
              <a:t>- невозможность участвовать в различных государственных или муниципальных проектах и программах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3877" y="4011910"/>
            <a:ext cx="7903715" cy="86409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85725"/>
            <a:r>
              <a:rPr lang="ru-RU" sz="2000" b="1" dirty="0" smtClean="0"/>
              <a:t>Для присвоения адреса и внесения его в ГАР необходимо обратиться в соответствующий орган местного самоуправления!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6122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3C4EA9-1284-5A71-481C-52F3405A0D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3047" y="1275606"/>
            <a:ext cx="1041622" cy="1190425"/>
          </a:xfrm>
          <a:prstGeom prst="rect">
            <a:avLst/>
          </a:prstGeom>
        </p:spPr>
      </p:pic>
      <p:sp>
        <p:nvSpPr>
          <p:cNvPr id="6" name="Текст 4">
            <a:extLst>
              <a:ext uri="{FF2B5EF4-FFF2-40B4-BE49-F238E27FC236}">
                <a16:creationId xmlns:a16="http://schemas.microsoft.com/office/drawing/2014/main" xmlns="" id="{89A1713B-6562-FFA5-5EEE-6E4272277351}"/>
              </a:ext>
            </a:extLst>
          </p:cNvPr>
          <p:cNvSpPr txBox="1">
            <a:spLocks/>
          </p:cNvSpPr>
          <p:nvPr/>
        </p:nvSpPr>
        <p:spPr>
          <a:xfrm>
            <a:off x="2111152" y="2738321"/>
            <a:ext cx="4896544" cy="38021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b="1" i="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dirty="0" smtClean="0">
                <a:solidFill>
                  <a:srgbClr val="2A3A7B"/>
                </a:solidFill>
              </a:rPr>
              <a:t>СПАСИБО ЗА ВНИМАНИЕ!</a:t>
            </a:r>
            <a:endParaRPr lang="ru-RU" sz="1800" dirty="0">
              <a:solidFill>
                <a:srgbClr val="2A3A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5636" y="297954"/>
            <a:ext cx="1109980" cy="1409700"/>
            <a:chOff x="0" y="992124"/>
            <a:chExt cx="1109980" cy="1409700"/>
          </a:xfrm>
        </p:grpSpPr>
        <p:sp>
          <p:nvSpPr>
            <p:cNvPr id="21" name="object 7"/>
            <p:cNvSpPr/>
            <p:nvPr/>
          </p:nvSpPr>
          <p:spPr>
            <a:xfrm>
              <a:off x="0" y="1271016"/>
              <a:ext cx="829310" cy="852169"/>
            </a:xfrm>
            <a:custGeom>
              <a:avLst/>
              <a:gdLst/>
              <a:ahLst/>
              <a:cxnLst/>
              <a:rect l="l" t="t" r="r" b="b"/>
              <a:pathLst>
                <a:path w="829310" h="852169">
                  <a:moveTo>
                    <a:pt x="403098" y="0"/>
                  </a:moveTo>
                  <a:lnTo>
                    <a:pt x="356684" y="2500"/>
                  </a:lnTo>
                  <a:lnTo>
                    <a:pt x="311718" y="9826"/>
                  </a:lnTo>
                  <a:lnTo>
                    <a:pt x="268460" y="21720"/>
                  </a:lnTo>
                  <a:lnTo>
                    <a:pt x="227169" y="37919"/>
                  </a:lnTo>
                  <a:lnTo>
                    <a:pt x="188106" y="58166"/>
                  </a:lnTo>
                  <a:lnTo>
                    <a:pt x="151530" y="82198"/>
                  </a:lnTo>
                  <a:lnTo>
                    <a:pt x="117701" y="109757"/>
                  </a:lnTo>
                  <a:lnTo>
                    <a:pt x="86879" y="140581"/>
                  </a:lnTo>
                  <a:lnTo>
                    <a:pt x="59323" y="174412"/>
                  </a:lnTo>
                  <a:lnTo>
                    <a:pt x="35294" y="210989"/>
                  </a:lnTo>
                  <a:lnTo>
                    <a:pt x="15051" y="250051"/>
                  </a:lnTo>
                  <a:lnTo>
                    <a:pt x="0" y="288421"/>
                  </a:lnTo>
                  <a:lnTo>
                    <a:pt x="0" y="563494"/>
                  </a:lnTo>
                  <a:lnTo>
                    <a:pt x="15051" y="601864"/>
                  </a:lnTo>
                  <a:lnTo>
                    <a:pt x="35294" y="640926"/>
                  </a:lnTo>
                  <a:lnTo>
                    <a:pt x="59323" y="677503"/>
                  </a:lnTo>
                  <a:lnTo>
                    <a:pt x="86879" y="711334"/>
                  </a:lnTo>
                  <a:lnTo>
                    <a:pt x="117701" y="742158"/>
                  </a:lnTo>
                  <a:lnTo>
                    <a:pt x="151530" y="769717"/>
                  </a:lnTo>
                  <a:lnTo>
                    <a:pt x="188106" y="793750"/>
                  </a:lnTo>
                  <a:lnTo>
                    <a:pt x="227169" y="813996"/>
                  </a:lnTo>
                  <a:lnTo>
                    <a:pt x="268460" y="830195"/>
                  </a:lnTo>
                  <a:lnTo>
                    <a:pt x="311718" y="842089"/>
                  </a:lnTo>
                  <a:lnTo>
                    <a:pt x="356684" y="849415"/>
                  </a:lnTo>
                  <a:lnTo>
                    <a:pt x="403098" y="851916"/>
                  </a:lnTo>
                  <a:lnTo>
                    <a:pt x="449511" y="849415"/>
                  </a:lnTo>
                  <a:lnTo>
                    <a:pt x="494477" y="842089"/>
                  </a:lnTo>
                  <a:lnTo>
                    <a:pt x="537735" y="830195"/>
                  </a:lnTo>
                  <a:lnTo>
                    <a:pt x="579026" y="813996"/>
                  </a:lnTo>
                  <a:lnTo>
                    <a:pt x="618089" y="793749"/>
                  </a:lnTo>
                  <a:lnTo>
                    <a:pt x="654665" y="769717"/>
                  </a:lnTo>
                  <a:lnTo>
                    <a:pt x="688494" y="742158"/>
                  </a:lnTo>
                  <a:lnTo>
                    <a:pt x="719316" y="711334"/>
                  </a:lnTo>
                  <a:lnTo>
                    <a:pt x="746872" y="677503"/>
                  </a:lnTo>
                  <a:lnTo>
                    <a:pt x="770901" y="640926"/>
                  </a:lnTo>
                  <a:lnTo>
                    <a:pt x="791144" y="601864"/>
                  </a:lnTo>
                  <a:lnTo>
                    <a:pt x="807340" y="560575"/>
                  </a:lnTo>
                  <a:lnTo>
                    <a:pt x="819231" y="517322"/>
                  </a:lnTo>
                  <a:lnTo>
                    <a:pt x="826556" y="472362"/>
                  </a:lnTo>
                  <a:lnTo>
                    <a:pt x="829056" y="425958"/>
                  </a:lnTo>
                  <a:lnTo>
                    <a:pt x="826556" y="379553"/>
                  </a:lnTo>
                  <a:lnTo>
                    <a:pt x="819231" y="334593"/>
                  </a:lnTo>
                  <a:lnTo>
                    <a:pt x="807340" y="291340"/>
                  </a:lnTo>
                  <a:lnTo>
                    <a:pt x="791144" y="250051"/>
                  </a:lnTo>
                  <a:lnTo>
                    <a:pt x="770901" y="210989"/>
                  </a:lnTo>
                  <a:lnTo>
                    <a:pt x="746872" y="174412"/>
                  </a:lnTo>
                  <a:lnTo>
                    <a:pt x="719316" y="140581"/>
                  </a:lnTo>
                  <a:lnTo>
                    <a:pt x="688494" y="109757"/>
                  </a:lnTo>
                  <a:lnTo>
                    <a:pt x="654665" y="82198"/>
                  </a:lnTo>
                  <a:lnTo>
                    <a:pt x="618089" y="58165"/>
                  </a:lnTo>
                  <a:lnTo>
                    <a:pt x="579026" y="37919"/>
                  </a:lnTo>
                  <a:lnTo>
                    <a:pt x="537735" y="21720"/>
                  </a:lnTo>
                  <a:lnTo>
                    <a:pt x="494477" y="9826"/>
                  </a:lnTo>
                  <a:lnTo>
                    <a:pt x="449511" y="2500"/>
                  </a:lnTo>
                  <a:lnTo>
                    <a:pt x="403098" y="0"/>
                  </a:lnTo>
                  <a:close/>
                </a:path>
              </a:pathLst>
            </a:custGeom>
            <a:solidFill>
              <a:srgbClr val="86EBF6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52" y="1359433"/>
              <a:ext cx="580644" cy="711682"/>
            </a:xfrm>
            <a:prstGeom prst="rect">
              <a:avLst/>
            </a:prstGeom>
          </p:spPr>
        </p:pic>
        <p:grpSp>
          <p:nvGrpSpPr>
            <p:cNvPr id="4" name="Группа 3"/>
            <p:cNvGrpSpPr/>
            <p:nvPr/>
          </p:nvGrpSpPr>
          <p:grpSpPr>
            <a:xfrm>
              <a:off x="0" y="992124"/>
              <a:ext cx="1109980" cy="1409700"/>
              <a:chOff x="0" y="992124"/>
              <a:chExt cx="1109980" cy="1409700"/>
            </a:xfrm>
          </p:grpSpPr>
          <p:sp>
            <p:nvSpPr>
              <p:cNvPr id="19" name="object 5"/>
              <p:cNvSpPr/>
              <p:nvPr/>
            </p:nvSpPr>
            <p:spPr>
              <a:xfrm>
                <a:off x="0" y="992124"/>
                <a:ext cx="1109980" cy="1409700"/>
              </a:xfrm>
              <a:custGeom>
                <a:avLst/>
                <a:gdLst/>
                <a:ahLst/>
                <a:cxnLst/>
                <a:rect l="l" t="t" r="r" b="b"/>
                <a:pathLst>
                  <a:path w="1109980" h="1409700">
                    <a:moveTo>
                      <a:pt x="403860" y="0"/>
                    </a:moveTo>
                    <a:lnTo>
                      <a:pt x="355549" y="1626"/>
                    </a:lnTo>
                    <a:lnTo>
                      <a:pt x="308112" y="6434"/>
                    </a:lnTo>
                    <a:lnTo>
                      <a:pt x="261654" y="14320"/>
                    </a:lnTo>
                    <a:lnTo>
                      <a:pt x="216280" y="25179"/>
                    </a:lnTo>
                    <a:lnTo>
                      <a:pt x="172095" y="38905"/>
                    </a:lnTo>
                    <a:lnTo>
                      <a:pt x="129204" y="55393"/>
                    </a:lnTo>
                    <a:lnTo>
                      <a:pt x="87712" y="74539"/>
                    </a:lnTo>
                    <a:lnTo>
                      <a:pt x="47724" y="96237"/>
                    </a:lnTo>
                    <a:lnTo>
                      <a:pt x="9345" y="120383"/>
                    </a:lnTo>
                    <a:lnTo>
                      <a:pt x="0" y="127135"/>
                    </a:lnTo>
                    <a:lnTo>
                      <a:pt x="0" y="1282564"/>
                    </a:lnTo>
                    <a:lnTo>
                      <a:pt x="47724" y="1313462"/>
                    </a:lnTo>
                    <a:lnTo>
                      <a:pt x="87712" y="1335160"/>
                    </a:lnTo>
                    <a:lnTo>
                      <a:pt x="129204" y="1354306"/>
                    </a:lnTo>
                    <a:lnTo>
                      <a:pt x="172095" y="1370794"/>
                    </a:lnTo>
                    <a:lnTo>
                      <a:pt x="216280" y="1384520"/>
                    </a:lnTo>
                    <a:lnTo>
                      <a:pt x="261654" y="1395379"/>
                    </a:lnTo>
                    <a:lnTo>
                      <a:pt x="308112" y="1403265"/>
                    </a:lnTo>
                    <a:lnTo>
                      <a:pt x="355549" y="1408073"/>
                    </a:lnTo>
                    <a:lnTo>
                      <a:pt x="403860" y="1409700"/>
                    </a:lnTo>
                    <a:lnTo>
                      <a:pt x="452170" y="1408073"/>
                    </a:lnTo>
                    <a:lnTo>
                      <a:pt x="499607" y="1403265"/>
                    </a:lnTo>
                    <a:lnTo>
                      <a:pt x="546065" y="1395379"/>
                    </a:lnTo>
                    <a:lnTo>
                      <a:pt x="591439" y="1384520"/>
                    </a:lnTo>
                    <a:lnTo>
                      <a:pt x="635625" y="1370794"/>
                    </a:lnTo>
                    <a:lnTo>
                      <a:pt x="678516" y="1354306"/>
                    </a:lnTo>
                    <a:lnTo>
                      <a:pt x="720008" y="1335160"/>
                    </a:lnTo>
                    <a:lnTo>
                      <a:pt x="759996" y="1313462"/>
                    </a:lnTo>
                    <a:lnTo>
                      <a:pt x="798374" y="1289316"/>
                    </a:lnTo>
                    <a:lnTo>
                      <a:pt x="835038" y="1262828"/>
                    </a:lnTo>
                    <a:lnTo>
                      <a:pt x="869883" y="1234103"/>
                    </a:lnTo>
                    <a:lnTo>
                      <a:pt x="902803" y="1203245"/>
                    </a:lnTo>
                    <a:lnTo>
                      <a:pt x="933693" y="1170360"/>
                    </a:lnTo>
                    <a:lnTo>
                      <a:pt x="962449" y="1135553"/>
                    </a:lnTo>
                    <a:lnTo>
                      <a:pt x="988964" y="1098928"/>
                    </a:lnTo>
                    <a:lnTo>
                      <a:pt x="1013135" y="1060591"/>
                    </a:lnTo>
                    <a:lnTo>
                      <a:pt x="1034856" y="1020646"/>
                    </a:lnTo>
                    <a:lnTo>
                      <a:pt x="1054021" y="979199"/>
                    </a:lnTo>
                    <a:lnTo>
                      <a:pt x="1070526" y="936355"/>
                    </a:lnTo>
                    <a:lnTo>
                      <a:pt x="1084266" y="892219"/>
                    </a:lnTo>
                    <a:lnTo>
                      <a:pt x="1095136" y="846895"/>
                    </a:lnTo>
                    <a:lnTo>
                      <a:pt x="1103030" y="800489"/>
                    </a:lnTo>
                    <a:lnTo>
                      <a:pt x="1107844" y="753105"/>
                    </a:lnTo>
                    <a:lnTo>
                      <a:pt x="1109472" y="704850"/>
                    </a:lnTo>
                    <a:lnTo>
                      <a:pt x="1107844" y="656594"/>
                    </a:lnTo>
                    <a:lnTo>
                      <a:pt x="1103030" y="609210"/>
                    </a:lnTo>
                    <a:lnTo>
                      <a:pt x="1095136" y="562804"/>
                    </a:lnTo>
                    <a:lnTo>
                      <a:pt x="1084266" y="517480"/>
                    </a:lnTo>
                    <a:lnTo>
                      <a:pt x="1070526" y="473344"/>
                    </a:lnTo>
                    <a:lnTo>
                      <a:pt x="1054021" y="430500"/>
                    </a:lnTo>
                    <a:lnTo>
                      <a:pt x="1034856" y="389053"/>
                    </a:lnTo>
                    <a:lnTo>
                      <a:pt x="1013135" y="349108"/>
                    </a:lnTo>
                    <a:lnTo>
                      <a:pt x="988964" y="310771"/>
                    </a:lnTo>
                    <a:lnTo>
                      <a:pt x="962449" y="274146"/>
                    </a:lnTo>
                    <a:lnTo>
                      <a:pt x="933693" y="239339"/>
                    </a:lnTo>
                    <a:lnTo>
                      <a:pt x="902803" y="206454"/>
                    </a:lnTo>
                    <a:lnTo>
                      <a:pt x="869883" y="175596"/>
                    </a:lnTo>
                    <a:lnTo>
                      <a:pt x="835038" y="146871"/>
                    </a:lnTo>
                    <a:lnTo>
                      <a:pt x="798374" y="120383"/>
                    </a:lnTo>
                    <a:lnTo>
                      <a:pt x="759996" y="96237"/>
                    </a:lnTo>
                    <a:lnTo>
                      <a:pt x="720008" y="74539"/>
                    </a:lnTo>
                    <a:lnTo>
                      <a:pt x="678516" y="55393"/>
                    </a:lnTo>
                    <a:lnTo>
                      <a:pt x="635625" y="38905"/>
                    </a:lnTo>
                    <a:lnTo>
                      <a:pt x="591439" y="25179"/>
                    </a:lnTo>
                    <a:lnTo>
                      <a:pt x="546065" y="14320"/>
                    </a:lnTo>
                    <a:lnTo>
                      <a:pt x="499607" y="6434"/>
                    </a:lnTo>
                    <a:lnTo>
                      <a:pt x="452170" y="1626"/>
                    </a:lnTo>
                    <a:lnTo>
                      <a:pt x="403860" y="0"/>
                    </a:lnTo>
                    <a:close/>
                  </a:path>
                </a:pathLst>
              </a:custGeom>
              <a:solidFill>
                <a:srgbClr val="86EBF6">
                  <a:alpha val="14901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0" y="1143000"/>
                <a:ext cx="957580" cy="1108075"/>
              </a:xfrm>
              <a:custGeom>
                <a:avLst/>
                <a:gdLst/>
                <a:ahLst/>
                <a:cxnLst/>
                <a:rect l="l" t="t" r="r" b="b"/>
                <a:pathLst>
                  <a:path w="957580" h="1108075">
                    <a:moveTo>
                      <a:pt x="403098" y="0"/>
                    </a:moveTo>
                    <a:lnTo>
                      <a:pt x="355298" y="2033"/>
                    </a:lnTo>
                    <a:lnTo>
                      <a:pt x="308628" y="8023"/>
                    </a:lnTo>
                    <a:lnTo>
                      <a:pt x="263254" y="17802"/>
                    </a:lnTo>
                    <a:lnTo>
                      <a:pt x="219341" y="31205"/>
                    </a:lnTo>
                    <a:lnTo>
                      <a:pt x="177056" y="48065"/>
                    </a:lnTo>
                    <a:lnTo>
                      <a:pt x="136565" y="68216"/>
                    </a:lnTo>
                    <a:lnTo>
                      <a:pt x="98035" y="91491"/>
                    </a:lnTo>
                    <a:lnTo>
                      <a:pt x="61632" y="117725"/>
                    </a:lnTo>
                    <a:lnTo>
                      <a:pt x="27522" y="146750"/>
                    </a:lnTo>
                    <a:lnTo>
                      <a:pt x="0" y="174273"/>
                    </a:lnTo>
                    <a:lnTo>
                      <a:pt x="0" y="933674"/>
                    </a:lnTo>
                    <a:lnTo>
                      <a:pt x="27522" y="961197"/>
                    </a:lnTo>
                    <a:lnTo>
                      <a:pt x="61632" y="990222"/>
                    </a:lnTo>
                    <a:lnTo>
                      <a:pt x="98035" y="1016456"/>
                    </a:lnTo>
                    <a:lnTo>
                      <a:pt x="136565" y="1039731"/>
                    </a:lnTo>
                    <a:lnTo>
                      <a:pt x="177056" y="1059882"/>
                    </a:lnTo>
                    <a:lnTo>
                      <a:pt x="219341" y="1076742"/>
                    </a:lnTo>
                    <a:lnTo>
                      <a:pt x="263254" y="1090145"/>
                    </a:lnTo>
                    <a:lnTo>
                      <a:pt x="308628" y="1099924"/>
                    </a:lnTo>
                    <a:lnTo>
                      <a:pt x="355298" y="1105914"/>
                    </a:lnTo>
                    <a:lnTo>
                      <a:pt x="403098" y="1107948"/>
                    </a:lnTo>
                    <a:lnTo>
                      <a:pt x="450897" y="1105914"/>
                    </a:lnTo>
                    <a:lnTo>
                      <a:pt x="497567" y="1099924"/>
                    </a:lnTo>
                    <a:lnTo>
                      <a:pt x="542942" y="1090145"/>
                    </a:lnTo>
                    <a:lnTo>
                      <a:pt x="586855" y="1076742"/>
                    </a:lnTo>
                    <a:lnTo>
                      <a:pt x="629141" y="1059882"/>
                    </a:lnTo>
                    <a:lnTo>
                      <a:pt x="669631" y="1039731"/>
                    </a:lnTo>
                    <a:lnTo>
                      <a:pt x="708161" y="1016456"/>
                    </a:lnTo>
                    <a:lnTo>
                      <a:pt x="744565" y="990222"/>
                    </a:lnTo>
                    <a:lnTo>
                      <a:pt x="778675" y="961197"/>
                    </a:lnTo>
                    <a:lnTo>
                      <a:pt x="810325" y="929546"/>
                    </a:lnTo>
                    <a:lnTo>
                      <a:pt x="839350" y="895435"/>
                    </a:lnTo>
                    <a:lnTo>
                      <a:pt x="865583" y="859032"/>
                    </a:lnTo>
                    <a:lnTo>
                      <a:pt x="888858" y="820502"/>
                    </a:lnTo>
                    <a:lnTo>
                      <a:pt x="909008" y="780011"/>
                    </a:lnTo>
                    <a:lnTo>
                      <a:pt x="925868" y="737726"/>
                    </a:lnTo>
                    <a:lnTo>
                      <a:pt x="939270" y="693814"/>
                    </a:lnTo>
                    <a:lnTo>
                      <a:pt x="949049" y="648440"/>
                    </a:lnTo>
                    <a:lnTo>
                      <a:pt x="955038" y="601771"/>
                    </a:lnTo>
                    <a:lnTo>
                      <a:pt x="957072" y="553974"/>
                    </a:lnTo>
                    <a:lnTo>
                      <a:pt x="955038" y="506176"/>
                    </a:lnTo>
                    <a:lnTo>
                      <a:pt x="949049" y="459507"/>
                    </a:lnTo>
                    <a:lnTo>
                      <a:pt x="939270" y="414133"/>
                    </a:lnTo>
                    <a:lnTo>
                      <a:pt x="925868" y="370221"/>
                    </a:lnTo>
                    <a:lnTo>
                      <a:pt x="909008" y="327936"/>
                    </a:lnTo>
                    <a:lnTo>
                      <a:pt x="888858" y="287445"/>
                    </a:lnTo>
                    <a:lnTo>
                      <a:pt x="865583" y="248915"/>
                    </a:lnTo>
                    <a:lnTo>
                      <a:pt x="839350" y="212512"/>
                    </a:lnTo>
                    <a:lnTo>
                      <a:pt x="810325" y="178401"/>
                    </a:lnTo>
                    <a:lnTo>
                      <a:pt x="778675" y="146750"/>
                    </a:lnTo>
                    <a:lnTo>
                      <a:pt x="744565" y="117725"/>
                    </a:lnTo>
                    <a:lnTo>
                      <a:pt x="708161" y="91491"/>
                    </a:lnTo>
                    <a:lnTo>
                      <a:pt x="669631" y="68216"/>
                    </a:lnTo>
                    <a:lnTo>
                      <a:pt x="629141" y="48065"/>
                    </a:lnTo>
                    <a:lnTo>
                      <a:pt x="586855" y="31205"/>
                    </a:lnTo>
                    <a:lnTo>
                      <a:pt x="542942" y="17802"/>
                    </a:lnTo>
                    <a:lnTo>
                      <a:pt x="497567" y="8023"/>
                    </a:lnTo>
                    <a:lnTo>
                      <a:pt x="450897" y="2033"/>
                    </a:lnTo>
                    <a:lnTo>
                      <a:pt x="403098" y="0"/>
                    </a:lnTo>
                    <a:close/>
                  </a:path>
                </a:pathLst>
              </a:custGeom>
              <a:solidFill>
                <a:srgbClr val="86EBF6">
                  <a:alpha val="25097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3" name="object 9"/>
              <p:cNvPicPr/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9163" y="1418844"/>
                <a:ext cx="469392" cy="597408"/>
              </a:xfrm>
              <a:prstGeom prst="rect">
                <a:avLst/>
              </a:prstGeom>
            </p:spPr>
          </p:pic>
        </p:grp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fld id="{B19B0651-EE4F-4900-A07F-96A6BFA9D0F0}" type="slidenum">
              <a:rPr lang="ru-RU" sz="1800" smtClean="0">
                <a:solidFill>
                  <a:schemeClr val="tx1"/>
                </a:solidFill>
              </a:rPr>
              <a:t>2</a:t>
            </a:fld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86397" y="587464"/>
            <a:ext cx="77578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5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Использование государственного адресного реестра</a:t>
            </a:r>
            <a:endParaRPr lang="ru-RU" sz="20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1131590"/>
            <a:ext cx="748883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b="1" dirty="0" smtClean="0"/>
              <a:t>Портал </a:t>
            </a:r>
            <a:r>
              <a:rPr lang="ru-RU" sz="2000" b="1" dirty="0" err="1" smtClean="0"/>
              <a:t>Госуслуг</a:t>
            </a:r>
            <a:endParaRPr lang="ru-RU" sz="2000" b="1" dirty="0" smtClean="0"/>
          </a:p>
          <a:p>
            <a:pPr>
              <a:spcBef>
                <a:spcPts val="1200"/>
              </a:spcBef>
            </a:pPr>
            <a:r>
              <a:rPr lang="ru-RU" sz="2000" b="1" dirty="0" smtClean="0"/>
              <a:t>ГИС ЖКХ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/>
              <a:t>Интернет-сервисы </a:t>
            </a:r>
            <a:r>
              <a:rPr lang="ru-RU" sz="2000" b="1" dirty="0"/>
              <a:t>налоговой </a:t>
            </a:r>
            <a:r>
              <a:rPr lang="ru-RU" sz="2000" b="1" dirty="0" smtClean="0"/>
              <a:t>службы: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регистрация бизнеса</a:t>
            </a:r>
            <a:br>
              <a:rPr lang="ru-RU" sz="2000" dirty="0" smtClean="0"/>
            </a:br>
            <a:r>
              <a:rPr lang="ru-RU" sz="2000" dirty="0" smtClean="0"/>
              <a:t>- постановка </a:t>
            </a:r>
            <a:r>
              <a:rPr lang="ru-RU" sz="2000" dirty="0"/>
              <a:t>на учет кассовой </a:t>
            </a:r>
            <a:r>
              <a:rPr lang="ru-RU" sz="2000" dirty="0" smtClean="0"/>
              <a:t>техники</a:t>
            </a:r>
            <a:br>
              <a:rPr lang="ru-RU" sz="2000" dirty="0" smtClean="0"/>
            </a:br>
            <a:r>
              <a:rPr lang="ru-RU" sz="2000" dirty="0" smtClean="0"/>
              <a:t>- регистрация в ЕГАИС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/>
              <a:t>Регистрация недвижимости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/>
              <a:t>Лицензировании </a:t>
            </a:r>
            <a:r>
              <a:rPr lang="ru-RU" sz="2000" b="1" dirty="0"/>
              <a:t>отдельных видов </a:t>
            </a:r>
            <a:r>
              <a:rPr lang="ru-RU" sz="2000" b="1" dirty="0" smtClean="0"/>
              <a:t>деятельности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/>
              <a:t>Направлении </a:t>
            </a:r>
            <a:r>
              <a:rPr lang="ru-RU" sz="2000" b="1" dirty="0"/>
              <a:t>и получении почтовой </a:t>
            </a:r>
            <a:r>
              <a:rPr lang="ru-RU" sz="2000" b="1" dirty="0" smtClean="0"/>
              <a:t>корреспонденции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70" name="object 20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452" y="1532664"/>
            <a:ext cx="494290" cy="349979"/>
          </a:xfrm>
          <a:prstGeom prst="rect">
            <a:avLst/>
          </a:prstGeom>
        </p:spPr>
      </p:pic>
      <p:pic>
        <p:nvPicPr>
          <p:cNvPr id="94" name="object 21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5038" y="2150420"/>
            <a:ext cx="1095000" cy="274898"/>
          </a:xfrm>
          <a:prstGeom prst="rect">
            <a:avLst/>
          </a:prstGeom>
        </p:spPr>
      </p:pic>
      <p:pic>
        <p:nvPicPr>
          <p:cNvPr id="96" name="object 23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194" y="3833531"/>
            <a:ext cx="494290" cy="219306"/>
          </a:xfrm>
          <a:prstGeom prst="rect">
            <a:avLst/>
          </a:prstGeom>
        </p:spPr>
      </p:pic>
      <p:pic>
        <p:nvPicPr>
          <p:cNvPr id="97" name="object 24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596" y="3101163"/>
            <a:ext cx="1029487" cy="217033"/>
          </a:xfrm>
          <a:prstGeom prst="rect">
            <a:avLst/>
          </a:prstGeom>
        </p:spPr>
      </p:pic>
      <p:pic>
        <p:nvPicPr>
          <p:cNvPr id="98" name="object 25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380" y="4271618"/>
            <a:ext cx="710091" cy="154631"/>
          </a:xfrm>
          <a:prstGeom prst="rect">
            <a:avLst/>
          </a:prstGeom>
        </p:spPr>
      </p:pic>
      <p:pic>
        <p:nvPicPr>
          <p:cNvPr id="102" name="object 29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397" y="1130818"/>
            <a:ext cx="837566" cy="179854"/>
          </a:xfrm>
          <a:prstGeom prst="rect">
            <a:avLst/>
          </a:prstGeom>
        </p:spPr>
      </p:pic>
      <p:pic>
        <p:nvPicPr>
          <p:cNvPr id="116" name="object 43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746" y="3943184"/>
            <a:ext cx="998807" cy="101130"/>
          </a:xfrm>
          <a:prstGeom prst="rect">
            <a:avLst/>
          </a:prstGeom>
        </p:spPr>
      </p:pic>
      <p:pic>
        <p:nvPicPr>
          <p:cNvPr id="121" name="object 48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1241" y="3443748"/>
            <a:ext cx="709051" cy="207943"/>
          </a:xfrm>
          <a:prstGeom prst="rect">
            <a:avLst/>
          </a:prstGeom>
        </p:spPr>
      </p:pic>
      <p:pic>
        <p:nvPicPr>
          <p:cNvPr id="124" name="object 51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258" y="2886971"/>
            <a:ext cx="670416" cy="322709"/>
          </a:xfrm>
          <a:prstGeom prst="rect">
            <a:avLst/>
          </a:prstGeom>
        </p:spPr>
      </p:pic>
      <p:pic>
        <p:nvPicPr>
          <p:cNvPr id="125" name="object 52"/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153" y="2012971"/>
            <a:ext cx="871847" cy="241212"/>
          </a:xfrm>
          <a:prstGeom prst="rect">
            <a:avLst/>
          </a:prstGeom>
        </p:spPr>
      </p:pic>
      <p:pic>
        <p:nvPicPr>
          <p:cNvPr id="126" name="object 53"/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963" y="2319909"/>
            <a:ext cx="906767" cy="231805"/>
          </a:xfrm>
          <a:prstGeom prst="rect">
            <a:avLst/>
          </a:prstGeom>
        </p:spPr>
      </p:pic>
      <p:pic>
        <p:nvPicPr>
          <p:cNvPr id="127" name="object 54"/>
          <p:cNvPicPr/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885" y="3475847"/>
            <a:ext cx="872678" cy="240895"/>
          </a:xfrm>
          <a:prstGeom prst="rect">
            <a:avLst/>
          </a:prstGeom>
        </p:spPr>
      </p:pic>
      <p:pic>
        <p:nvPicPr>
          <p:cNvPr id="129" name="object 56"/>
          <p:cNvPicPr/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596" y="2748508"/>
            <a:ext cx="874950" cy="155672"/>
          </a:xfrm>
          <a:prstGeom prst="rect">
            <a:avLst/>
          </a:prstGeom>
        </p:spPr>
      </p:pic>
      <p:pic>
        <p:nvPicPr>
          <p:cNvPr id="132" name="object 59"/>
          <p:cNvPicPr/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606" y="4143000"/>
            <a:ext cx="605831" cy="283249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7628850" y="1419490"/>
            <a:ext cx="722810" cy="444302"/>
            <a:chOff x="6913463" y="1210661"/>
            <a:chExt cx="722810" cy="444302"/>
          </a:xfrm>
        </p:grpSpPr>
        <p:sp>
          <p:nvSpPr>
            <p:cNvPr id="134" name="object 61"/>
            <p:cNvSpPr/>
            <p:nvPr/>
          </p:nvSpPr>
          <p:spPr>
            <a:xfrm>
              <a:off x="6913463" y="1486885"/>
              <a:ext cx="633960" cy="168078"/>
            </a:xfrm>
            <a:custGeom>
              <a:avLst/>
              <a:gdLst/>
              <a:ahLst/>
              <a:cxnLst/>
              <a:rect l="l" t="t" r="r" b="b"/>
              <a:pathLst>
                <a:path w="850264" h="225425">
                  <a:moveTo>
                    <a:pt x="82359" y="103911"/>
                  </a:moveTo>
                  <a:lnTo>
                    <a:pt x="66167" y="103911"/>
                  </a:lnTo>
                  <a:lnTo>
                    <a:pt x="65722" y="114401"/>
                  </a:lnTo>
                  <a:lnTo>
                    <a:pt x="65722" y="114579"/>
                  </a:lnTo>
                  <a:lnTo>
                    <a:pt x="65468" y="114579"/>
                  </a:lnTo>
                  <a:lnTo>
                    <a:pt x="65468" y="141312"/>
                  </a:lnTo>
                  <a:lnTo>
                    <a:pt x="65468" y="164693"/>
                  </a:lnTo>
                  <a:lnTo>
                    <a:pt x="60972" y="169125"/>
                  </a:lnTo>
                  <a:lnTo>
                    <a:pt x="55499" y="172478"/>
                  </a:lnTo>
                  <a:lnTo>
                    <a:pt x="49161" y="174599"/>
                  </a:lnTo>
                  <a:lnTo>
                    <a:pt x="42138" y="175348"/>
                  </a:lnTo>
                  <a:lnTo>
                    <a:pt x="30797" y="173126"/>
                  </a:lnTo>
                  <a:lnTo>
                    <a:pt x="22682" y="167055"/>
                  </a:lnTo>
                  <a:lnTo>
                    <a:pt x="17830" y="157911"/>
                  </a:lnTo>
                  <a:lnTo>
                    <a:pt x="16357" y="146507"/>
                  </a:lnTo>
                  <a:lnTo>
                    <a:pt x="18351" y="134886"/>
                  </a:lnTo>
                  <a:lnTo>
                    <a:pt x="23622" y="125603"/>
                  </a:lnTo>
                  <a:lnTo>
                    <a:pt x="32029" y="119430"/>
                  </a:lnTo>
                  <a:lnTo>
                    <a:pt x="43383" y="117208"/>
                  </a:lnTo>
                  <a:lnTo>
                    <a:pt x="50800" y="118783"/>
                  </a:lnTo>
                  <a:lnTo>
                    <a:pt x="57950" y="123431"/>
                  </a:lnTo>
                  <a:lnTo>
                    <a:pt x="63334" y="130987"/>
                  </a:lnTo>
                  <a:lnTo>
                    <a:pt x="65468" y="141312"/>
                  </a:lnTo>
                  <a:lnTo>
                    <a:pt x="65468" y="114579"/>
                  </a:lnTo>
                  <a:lnTo>
                    <a:pt x="64643" y="114579"/>
                  </a:lnTo>
                  <a:lnTo>
                    <a:pt x="59715" y="109207"/>
                  </a:lnTo>
                  <a:lnTo>
                    <a:pt x="53492" y="105117"/>
                  </a:lnTo>
                  <a:lnTo>
                    <a:pt x="46697" y="102539"/>
                  </a:lnTo>
                  <a:lnTo>
                    <a:pt x="40068" y="101638"/>
                  </a:lnTo>
                  <a:lnTo>
                    <a:pt x="22936" y="105117"/>
                  </a:lnTo>
                  <a:lnTo>
                    <a:pt x="23304" y="105117"/>
                  </a:lnTo>
                  <a:lnTo>
                    <a:pt x="10972" y="114401"/>
                  </a:lnTo>
                  <a:lnTo>
                    <a:pt x="3022" y="128612"/>
                  </a:lnTo>
                  <a:lnTo>
                    <a:pt x="0" y="146507"/>
                  </a:lnTo>
                  <a:lnTo>
                    <a:pt x="2374" y="164147"/>
                  </a:lnTo>
                  <a:lnTo>
                    <a:pt x="10033" y="178206"/>
                  </a:lnTo>
                  <a:lnTo>
                    <a:pt x="22428" y="187502"/>
                  </a:lnTo>
                  <a:lnTo>
                    <a:pt x="39052" y="190868"/>
                  </a:lnTo>
                  <a:lnTo>
                    <a:pt x="46824" y="190233"/>
                  </a:lnTo>
                  <a:lnTo>
                    <a:pt x="53378" y="188239"/>
                  </a:lnTo>
                  <a:lnTo>
                    <a:pt x="59105" y="184708"/>
                  </a:lnTo>
                  <a:lnTo>
                    <a:pt x="64389" y="179463"/>
                  </a:lnTo>
                  <a:lnTo>
                    <a:pt x="65468" y="179463"/>
                  </a:lnTo>
                  <a:lnTo>
                    <a:pt x="41224" y="209943"/>
                  </a:lnTo>
                  <a:lnTo>
                    <a:pt x="32867" y="209194"/>
                  </a:lnTo>
                  <a:lnTo>
                    <a:pt x="25577" y="207289"/>
                  </a:lnTo>
                  <a:lnTo>
                    <a:pt x="19456" y="204749"/>
                  </a:lnTo>
                  <a:lnTo>
                    <a:pt x="14566" y="202107"/>
                  </a:lnTo>
                  <a:lnTo>
                    <a:pt x="9055" y="216103"/>
                  </a:lnTo>
                  <a:lnTo>
                    <a:pt x="13982" y="218630"/>
                  </a:lnTo>
                  <a:lnTo>
                    <a:pt x="20866" y="221513"/>
                  </a:lnTo>
                  <a:lnTo>
                    <a:pt x="29883" y="223888"/>
                  </a:lnTo>
                  <a:lnTo>
                    <a:pt x="41224" y="224866"/>
                  </a:lnTo>
                  <a:lnTo>
                    <a:pt x="57670" y="222237"/>
                  </a:lnTo>
                  <a:lnTo>
                    <a:pt x="70700" y="214414"/>
                  </a:lnTo>
                  <a:lnTo>
                    <a:pt x="73672" y="209943"/>
                  </a:lnTo>
                  <a:lnTo>
                    <a:pt x="79273" y="201523"/>
                  </a:lnTo>
                  <a:lnTo>
                    <a:pt x="82359" y="183642"/>
                  </a:lnTo>
                  <a:lnTo>
                    <a:pt x="82359" y="179463"/>
                  </a:lnTo>
                  <a:lnTo>
                    <a:pt x="82359" y="175348"/>
                  </a:lnTo>
                  <a:lnTo>
                    <a:pt x="82359" y="117208"/>
                  </a:lnTo>
                  <a:lnTo>
                    <a:pt x="82359" y="114579"/>
                  </a:lnTo>
                  <a:lnTo>
                    <a:pt x="82359" y="103911"/>
                  </a:lnTo>
                  <a:close/>
                </a:path>
                <a:path w="850264" h="225425">
                  <a:moveTo>
                    <a:pt x="184734" y="146507"/>
                  </a:moveTo>
                  <a:lnTo>
                    <a:pt x="181406" y="128752"/>
                  </a:lnTo>
                  <a:lnTo>
                    <a:pt x="181381" y="128612"/>
                  </a:lnTo>
                  <a:lnTo>
                    <a:pt x="173837" y="117182"/>
                  </a:lnTo>
                  <a:lnTo>
                    <a:pt x="172085" y="114528"/>
                  </a:lnTo>
                  <a:lnTo>
                    <a:pt x="168109" y="111925"/>
                  </a:lnTo>
                  <a:lnTo>
                    <a:pt x="168109" y="146507"/>
                  </a:lnTo>
                  <a:lnTo>
                    <a:pt x="166014" y="157911"/>
                  </a:lnTo>
                  <a:lnTo>
                    <a:pt x="162001" y="164147"/>
                  </a:lnTo>
                  <a:lnTo>
                    <a:pt x="159943" y="167170"/>
                  </a:lnTo>
                  <a:lnTo>
                    <a:pt x="150964" y="173177"/>
                  </a:lnTo>
                  <a:lnTo>
                    <a:pt x="150787" y="173177"/>
                  </a:lnTo>
                  <a:lnTo>
                    <a:pt x="139319" y="175323"/>
                  </a:lnTo>
                  <a:lnTo>
                    <a:pt x="127762" y="173177"/>
                  </a:lnTo>
                  <a:lnTo>
                    <a:pt x="118757" y="167170"/>
                  </a:lnTo>
                  <a:lnTo>
                    <a:pt x="112890" y="158051"/>
                  </a:lnTo>
                  <a:lnTo>
                    <a:pt x="110807" y="146507"/>
                  </a:lnTo>
                  <a:lnTo>
                    <a:pt x="112826" y="135026"/>
                  </a:lnTo>
                  <a:lnTo>
                    <a:pt x="112852" y="134886"/>
                  </a:lnTo>
                  <a:lnTo>
                    <a:pt x="118554" y="125717"/>
                  </a:lnTo>
                  <a:lnTo>
                    <a:pt x="127558" y="119468"/>
                  </a:lnTo>
                  <a:lnTo>
                    <a:pt x="127393" y="119468"/>
                  </a:lnTo>
                  <a:lnTo>
                    <a:pt x="139319" y="117182"/>
                  </a:lnTo>
                  <a:lnTo>
                    <a:pt x="151041" y="119468"/>
                  </a:lnTo>
                  <a:lnTo>
                    <a:pt x="160134" y="125717"/>
                  </a:lnTo>
                  <a:lnTo>
                    <a:pt x="165925" y="134886"/>
                  </a:lnTo>
                  <a:lnTo>
                    <a:pt x="166014" y="135026"/>
                  </a:lnTo>
                  <a:lnTo>
                    <a:pt x="168109" y="146507"/>
                  </a:lnTo>
                  <a:lnTo>
                    <a:pt x="168109" y="111925"/>
                  </a:lnTo>
                  <a:lnTo>
                    <a:pt x="157708" y="105067"/>
                  </a:lnTo>
                  <a:lnTo>
                    <a:pt x="157886" y="105067"/>
                  </a:lnTo>
                  <a:lnTo>
                    <a:pt x="139319" y="101638"/>
                  </a:lnTo>
                  <a:lnTo>
                    <a:pt x="121158" y="105067"/>
                  </a:lnTo>
                  <a:lnTo>
                    <a:pt x="106819" y="114528"/>
                  </a:lnTo>
                  <a:lnTo>
                    <a:pt x="97510" y="128612"/>
                  </a:lnTo>
                  <a:lnTo>
                    <a:pt x="97421" y="128752"/>
                  </a:lnTo>
                  <a:lnTo>
                    <a:pt x="94043" y="146507"/>
                  </a:lnTo>
                  <a:lnTo>
                    <a:pt x="97370" y="164147"/>
                  </a:lnTo>
                  <a:lnTo>
                    <a:pt x="104787" y="175323"/>
                  </a:lnTo>
                  <a:lnTo>
                    <a:pt x="106895" y="178333"/>
                  </a:lnTo>
                  <a:lnTo>
                    <a:pt x="121094" y="187553"/>
                  </a:lnTo>
                  <a:lnTo>
                    <a:pt x="121272" y="187553"/>
                  </a:lnTo>
                  <a:lnTo>
                    <a:pt x="139319" y="190868"/>
                  </a:lnTo>
                  <a:lnTo>
                    <a:pt x="157632" y="187553"/>
                  </a:lnTo>
                  <a:lnTo>
                    <a:pt x="171996" y="178333"/>
                  </a:lnTo>
                  <a:lnTo>
                    <a:pt x="174015" y="175323"/>
                  </a:lnTo>
                  <a:lnTo>
                    <a:pt x="181381" y="164287"/>
                  </a:lnTo>
                  <a:lnTo>
                    <a:pt x="184734" y="146507"/>
                  </a:lnTo>
                  <a:close/>
                </a:path>
                <a:path w="850264" h="225425">
                  <a:moveTo>
                    <a:pt x="274154" y="188645"/>
                  </a:moveTo>
                  <a:lnTo>
                    <a:pt x="241427" y="151765"/>
                  </a:lnTo>
                  <a:lnTo>
                    <a:pt x="235064" y="144602"/>
                  </a:lnTo>
                  <a:lnTo>
                    <a:pt x="233476" y="144081"/>
                  </a:lnTo>
                  <a:lnTo>
                    <a:pt x="233464" y="143319"/>
                  </a:lnTo>
                  <a:lnTo>
                    <a:pt x="235026" y="142811"/>
                  </a:lnTo>
                  <a:lnTo>
                    <a:pt x="238645" y="138645"/>
                  </a:lnTo>
                  <a:lnTo>
                    <a:pt x="268795" y="103924"/>
                  </a:lnTo>
                  <a:lnTo>
                    <a:pt x="249847" y="103924"/>
                  </a:lnTo>
                  <a:lnTo>
                    <a:pt x="220040" y="138645"/>
                  </a:lnTo>
                  <a:lnTo>
                    <a:pt x="213309" y="138645"/>
                  </a:lnTo>
                  <a:lnTo>
                    <a:pt x="213309" y="103924"/>
                  </a:lnTo>
                  <a:lnTo>
                    <a:pt x="196418" y="103924"/>
                  </a:lnTo>
                  <a:lnTo>
                    <a:pt x="196418" y="188645"/>
                  </a:lnTo>
                  <a:lnTo>
                    <a:pt x="213309" y="188645"/>
                  </a:lnTo>
                  <a:lnTo>
                    <a:pt x="213309" y="151765"/>
                  </a:lnTo>
                  <a:lnTo>
                    <a:pt x="220967" y="151765"/>
                  </a:lnTo>
                  <a:lnTo>
                    <a:pt x="253123" y="188645"/>
                  </a:lnTo>
                  <a:lnTo>
                    <a:pt x="274154" y="188645"/>
                  </a:lnTo>
                  <a:close/>
                </a:path>
                <a:path w="850264" h="225425">
                  <a:moveTo>
                    <a:pt x="358038" y="103911"/>
                  </a:moveTo>
                  <a:lnTo>
                    <a:pt x="341147" y="103911"/>
                  </a:lnTo>
                  <a:lnTo>
                    <a:pt x="341147" y="165315"/>
                  </a:lnTo>
                  <a:lnTo>
                    <a:pt x="336194" y="171488"/>
                  </a:lnTo>
                  <a:lnTo>
                    <a:pt x="328587" y="175310"/>
                  </a:lnTo>
                  <a:lnTo>
                    <a:pt x="318985" y="175310"/>
                  </a:lnTo>
                  <a:lnTo>
                    <a:pt x="308914" y="173113"/>
                  </a:lnTo>
                  <a:lnTo>
                    <a:pt x="301904" y="167030"/>
                  </a:lnTo>
                  <a:lnTo>
                    <a:pt x="297878" y="157886"/>
                  </a:lnTo>
                  <a:lnTo>
                    <a:pt x="296735" y="146494"/>
                  </a:lnTo>
                  <a:lnTo>
                    <a:pt x="296735" y="103886"/>
                  </a:lnTo>
                  <a:lnTo>
                    <a:pt x="280365" y="103886"/>
                  </a:lnTo>
                  <a:lnTo>
                    <a:pt x="280365" y="146494"/>
                  </a:lnTo>
                  <a:lnTo>
                    <a:pt x="282003" y="164147"/>
                  </a:lnTo>
                  <a:lnTo>
                    <a:pt x="288036" y="178206"/>
                  </a:lnTo>
                  <a:lnTo>
                    <a:pt x="298818" y="187502"/>
                  </a:lnTo>
                  <a:lnTo>
                    <a:pt x="314706" y="190868"/>
                  </a:lnTo>
                  <a:lnTo>
                    <a:pt x="322567" y="190220"/>
                  </a:lnTo>
                  <a:lnTo>
                    <a:pt x="329260" y="188188"/>
                  </a:lnTo>
                  <a:lnTo>
                    <a:pt x="335026" y="184645"/>
                  </a:lnTo>
                  <a:lnTo>
                    <a:pt x="340067" y="179463"/>
                  </a:lnTo>
                  <a:lnTo>
                    <a:pt x="341147" y="179463"/>
                  </a:lnTo>
                  <a:lnTo>
                    <a:pt x="341147" y="187058"/>
                  </a:lnTo>
                  <a:lnTo>
                    <a:pt x="339166" y="197548"/>
                  </a:lnTo>
                  <a:lnTo>
                    <a:pt x="333844" y="204647"/>
                  </a:lnTo>
                  <a:lnTo>
                    <a:pt x="326110" y="208673"/>
                  </a:lnTo>
                  <a:lnTo>
                    <a:pt x="316915" y="209943"/>
                  </a:lnTo>
                  <a:lnTo>
                    <a:pt x="308546" y="209194"/>
                  </a:lnTo>
                  <a:lnTo>
                    <a:pt x="301256" y="207289"/>
                  </a:lnTo>
                  <a:lnTo>
                    <a:pt x="295122" y="204749"/>
                  </a:lnTo>
                  <a:lnTo>
                    <a:pt x="290233" y="202107"/>
                  </a:lnTo>
                  <a:lnTo>
                    <a:pt x="284721" y="216103"/>
                  </a:lnTo>
                  <a:lnTo>
                    <a:pt x="289661" y="218630"/>
                  </a:lnTo>
                  <a:lnTo>
                    <a:pt x="296545" y="221513"/>
                  </a:lnTo>
                  <a:lnTo>
                    <a:pt x="305574" y="223888"/>
                  </a:lnTo>
                  <a:lnTo>
                    <a:pt x="316915" y="224866"/>
                  </a:lnTo>
                  <a:lnTo>
                    <a:pt x="333349" y="222237"/>
                  </a:lnTo>
                  <a:lnTo>
                    <a:pt x="346379" y="214414"/>
                  </a:lnTo>
                  <a:lnTo>
                    <a:pt x="354952" y="201523"/>
                  </a:lnTo>
                  <a:lnTo>
                    <a:pt x="358038" y="183642"/>
                  </a:lnTo>
                  <a:lnTo>
                    <a:pt x="358038" y="103911"/>
                  </a:lnTo>
                  <a:close/>
                </a:path>
                <a:path w="850264" h="225425">
                  <a:moveTo>
                    <a:pt x="468337" y="103911"/>
                  </a:moveTo>
                  <a:lnTo>
                    <a:pt x="452424" y="103911"/>
                  </a:lnTo>
                  <a:lnTo>
                    <a:pt x="422846" y="145440"/>
                  </a:lnTo>
                  <a:lnTo>
                    <a:pt x="422579" y="146558"/>
                  </a:lnTo>
                  <a:lnTo>
                    <a:pt x="421970" y="146558"/>
                  </a:lnTo>
                  <a:lnTo>
                    <a:pt x="421627" y="145440"/>
                  </a:lnTo>
                  <a:lnTo>
                    <a:pt x="408825" y="128714"/>
                  </a:lnTo>
                  <a:lnTo>
                    <a:pt x="389839" y="103911"/>
                  </a:lnTo>
                  <a:lnTo>
                    <a:pt x="373900" y="103911"/>
                  </a:lnTo>
                  <a:lnTo>
                    <a:pt x="373900" y="188633"/>
                  </a:lnTo>
                  <a:lnTo>
                    <a:pt x="390791" y="188633"/>
                  </a:lnTo>
                  <a:lnTo>
                    <a:pt x="390791" y="130937"/>
                  </a:lnTo>
                  <a:lnTo>
                    <a:pt x="390004" y="128714"/>
                  </a:lnTo>
                  <a:lnTo>
                    <a:pt x="390791" y="128714"/>
                  </a:lnTo>
                  <a:lnTo>
                    <a:pt x="421894" y="170408"/>
                  </a:lnTo>
                  <a:lnTo>
                    <a:pt x="422592" y="170408"/>
                  </a:lnTo>
                  <a:lnTo>
                    <a:pt x="439089" y="146558"/>
                  </a:lnTo>
                  <a:lnTo>
                    <a:pt x="451446" y="128714"/>
                  </a:lnTo>
                  <a:lnTo>
                    <a:pt x="452234" y="128714"/>
                  </a:lnTo>
                  <a:lnTo>
                    <a:pt x="451446" y="130937"/>
                  </a:lnTo>
                  <a:lnTo>
                    <a:pt x="451446" y="188633"/>
                  </a:lnTo>
                  <a:lnTo>
                    <a:pt x="468337" y="188633"/>
                  </a:lnTo>
                  <a:lnTo>
                    <a:pt x="468337" y="128714"/>
                  </a:lnTo>
                  <a:lnTo>
                    <a:pt x="468337" y="103911"/>
                  </a:lnTo>
                  <a:close/>
                </a:path>
                <a:path w="850264" h="225425">
                  <a:moveTo>
                    <a:pt x="562533" y="146507"/>
                  </a:moveTo>
                  <a:lnTo>
                    <a:pt x="561428" y="138645"/>
                  </a:lnTo>
                  <a:lnTo>
                    <a:pt x="560146" y="129578"/>
                  </a:lnTo>
                  <a:lnTo>
                    <a:pt x="560120" y="129387"/>
                  </a:lnTo>
                  <a:lnTo>
                    <a:pt x="560019" y="128638"/>
                  </a:lnTo>
                  <a:lnTo>
                    <a:pt x="553072" y="115709"/>
                  </a:lnTo>
                  <a:lnTo>
                    <a:pt x="552373" y="114414"/>
                  </a:lnTo>
                  <a:lnTo>
                    <a:pt x="546696" y="110286"/>
                  </a:lnTo>
                  <a:lnTo>
                    <a:pt x="546696" y="138645"/>
                  </a:lnTo>
                  <a:lnTo>
                    <a:pt x="497751" y="138645"/>
                  </a:lnTo>
                  <a:lnTo>
                    <a:pt x="500748" y="129578"/>
                  </a:lnTo>
                  <a:lnTo>
                    <a:pt x="500811" y="129387"/>
                  </a:lnTo>
                  <a:lnTo>
                    <a:pt x="505993" y="122301"/>
                  </a:lnTo>
                  <a:lnTo>
                    <a:pt x="506107" y="122135"/>
                  </a:lnTo>
                  <a:lnTo>
                    <a:pt x="513219" y="117462"/>
                  </a:lnTo>
                  <a:lnTo>
                    <a:pt x="512991" y="117462"/>
                  </a:lnTo>
                  <a:lnTo>
                    <a:pt x="522097" y="115709"/>
                  </a:lnTo>
                  <a:lnTo>
                    <a:pt x="532193" y="117462"/>
                  </a:lnTo>
                  <a:lnTo>
                    <a:pt x="539610" y="122301"/>
                  </a:lnTo>
                  <a:lnTo>
                    <a:pt x="544309" y="129387"/>
                  </a:lnTo>
                  <a:lnTo>
                    <a:pt x="544436" y="129578"/>
                  </a:lnTo>
                  <a:lnTo>
                    <a:pt x="546696" y="138645"/>
                  </a:lnTo>
                  <a:lnTo>
                    <a:pt x="546696" y="110286"/>
                  </a:lnTo>
                  <a:lnTo>
                    <a:pt x="539483" y="105041"/>
                  </a:lnTo>
                  <a:lnTo>
                    <a:pt x="521258" y="101650"/>
                  </a:lnTo>
                  <a:lnTo>
                    <a:pt x="504748" y="105041"/>
                  </a:lnTo>
                  <a:lnTo>
                    <a:pt x="491718" y="114414"/>
                  </a:lnTo>
                  <a:lnTo>
                    <a:pt x="483171" y="128638"/>
                  </a:lnTo>
                  <a:lnTo>
                    <a:pt x="480098" y="146507"/>
                  </a:lnTo>
                  <a:lnTo>
                    <a:pt x="480187" y="150050"/>
                  </a:lnTo>
                  <a:lnTo>
                    <a:pt x="506730" y="187896"/>
                  </a:lnTo>
                  <a:lnTo>
                    <a:pt x="526122" y="190906"/>
                  </a:lnTo>
                  <a:lnTo>
                    <a:pt x="536448" y="190106"/>
                  </a:lnTo>
                  <a:lnTo>
                    <a:pt x="545528" y="187896"/>
                  </a:lnTo>
                  <a:lnTo>
                    <a:pt x="545668" y="187896"/>
                  </a:lnTo>
                  <a:lnTo>
                    <a:pt x="554215" y="184188"/>
                  </a:lnTo>
                  <a:lnTo>
                    <a:pt x="561416" y="179374"/>
                  </a:lnTo>
                  <a:lnTo>
                    <a:pt x="559892" y="176606"/>
                  </a:lnTo>
                  <a:lnTo>
                    <a:pt x="554748" y="167220"/>
                  </a:lnTo>
                  <a:lnTo>
                    <a:pt x="549249" y="170726"/>
                  </a:lnTo>
                  <a:lnTo>
                    <a:pt x="542632" y="173723"/>
                  </a:lnTo>
                  <a:lnTo>
                    <a:pt x="535038" y="175818"/>
                  </a:lnTo>
                  <a:lnTo>
                    <a:pt x="526618" y="176606"/>
                  </a:lnTo>
                  <a:lnTo>
                    <a:pt x="514464" y="174802"/>
                  </a:lnTo>
                  <a:lnTo>
                    <a:pt x="505714" y="169735"/>
                  </a:lnTo>
                  <a:lnTo>
                    <a:pt x="500126" y="161899"/>
                  </a:lnTo>
                  <a:lnTo>
                    <a:pt x="497484" y="151777"/>
                  </a:lnTo>
                  <a:lnTo>
                    <a:pt x="562267" y="151777"/>
                  </a:lnTo>
                  <a:lnTo>
                    <a:pt x="562432" y="150050"/>
                  </a:lnTo>
                  <a:lnTo>
                    <a:pt x="562533" y="146507"/>
                  </a:lnTo>
                  <a:close/>
                </a:path>
                <a:path w="850264" h="225425">
                  <a:moveTo>
                    <a:pt x="644969" y="2247"/>
                  </a:moveTo>
                  <a:lnTo>
                    <a:pt x="622477" y="2247"/>
                  </a:lnTo>
                  <a:lnTo>
                    <a:pt x="601992" y="28778"/>
                  </a:lnTo>
                  <a:lnTo>
                    <a:pt x="597725" y="34264"/>
                  </a:lnTo>
                  <a:lnTo>
                    <a:pt x="596557" y="35712"/>
                  </a:lnTo>
                  <a:lnTo>
                    <a:pt x="596468" y="36487"/>
                  </a:lnTo>
                  <a:lnTo>
                    <a:pt x="595249" y="36487"/>
                  </a:lnTo>
                  <a:lnTo>
                    <a:pt x="595033" y="35712"/>
                  </a:lnTo>
                  <a:lnTo>
                    <a:pt x="593890" y="34264"/>
                  </a:lnTo>
                  <a:lnTo>
                    <a:pt x="567575" y="2247"/>
                  </a:lnTo>
                  <a:lnTo>
                    <a:pt x="545122" y="2247"/>
                  </a:lnTo>
                  <a:lnTo>
                    <a:pt x="545122" y="86956"/>
                  </a:lnTo>
                  <a:lnTo>
                    <a:pt x="572566" y="86956"/>
                  </a:lnTo>
                  <a:lnTo>
                    <a:pt x="572566" y="47548"/>
                  </a:lnTo>
                  <a:lnTo>
                    <a:pt x="571957" y="45212"/>
                  </a:lnTo>
                  <a:lnTo>
                    <a:pt x="573176" y="45212"/>
                  </a:lnTo>
                  <a:lnTo>
                    <a:pt x="595249" y="70523"/>
                  </a:lnTo>
                  <a:lnTo>
                    <a:pt x="596442" y="70523"/>
                  </a:lnTo>
                  <a:lnTo>
                    <a:pt x="616889" y="45212"/>
                  </a:lnTo>
                  <a:lnTo>
                    <a:pt x="618109" y="45212"/>
                  </a:lnTo>
                  <a:lnTo>
                    <a:pt x="617499" y="47548"/>
                  </a:lnTo>
                  <a:lnTo>
                    <a:pt x="617499" y="86956"/>
                  </a:lnTo>
                  <a:lnTo>
                    <a:pt x="644969" y="86956"/>
                  </a:lnTo>
                  <a:lnTo>
                    <a:pt x="644969" y="45212"/>
                  </a:lnTo>
                  <a:lnTo>
                    <a:pt x="644969" y="36487"/>
                  </a:lnTo>
                  <a:lnTo>
                    <a:pt x="644969" y="2247"/>
                  </a:lnTo>
                  <a:close/>
                </a:path>
                <a:path w="850264" h="225425">
                  <a:moveTo>
                    <a:pt x="653440" y="103911"/>
                  </a:moveTo>
                  <a:lnTo>
                    <a:pt x="636549" y="103911"/>
                  </a:lnTo>
                  <a:lnTo>
                    <a:pt x="636549" y="138633"/>
                  </a:lnTo>
                  <a:lnTo>
                    <a:pt x="591108" y="138633"/>
                  </a:lnTo>
                  <a:lnTo>
                    <a:pt x="591108" y="103911"/>
                  </a:lnTo>
                  <a:lnTo>
                    <a:pt x="574217" y="103911"/>
                  </a:lnTo>
                  <a:lnTo>
                    <a:pt x="574217" y="188633"/>
                  </a:lnTo>
                  <a:lnTo>
                    <a:pt x="591108" y="188633"/>
                  </a:lnTo>
                  <a:lnTo>
                    <a:pt x="591108" y="151752"/>
                  </a:lnTo>
                  <a:lnTo>
                    <a:pt x="636549" y="151752"/>
                  </a:lnTo>
                  <a:lnTo>
                    <a:pt x="636549" y="188633"/>
                  </a:lnTo>
                  <a:lnTo>
                    <a:pt x="653440" y="188633"/>
                  </a:lnTo>
                  <a:lnTo>
                    <a:pt x="653440" y="103911"/>
                  </a:lnTo>
                  <a:close/>
                </a:path>
                <a:path w="850264" h="225425">
                  <a:moveTo>
                    <a:pt x="742442" y="103911"/>
                  </a:moveTo>
                  <a:lnTo>
                    <a:pt x="665111" y="103911"/>
                  </a:lnTo>
                  <a:lnTo>
                    <a:pt x="665111" y="118935"/>
                  </a:lnTo>
                  <a:lnTo>
                    <a:pt x="695325" y="118935"/>
                  </a:lnTo>
                  <a:lnTo>
                    <a:pt x="695325" y="188633"/>
                  </a:lnTo>
                  <a:lnTo>
                    <a:pt x="712216" y="188633"/>
                  </a:lnTo>
                  <a:lnTo>
                    <a:pt x="712216" y="118935"/>
                  </a:lnTo>
                  <a:lnTo>
                    <a:pt x="742442" y="118935"/>
                  </a:lnTo>
                  <a:lnTo>
                    <a:pt x="742442" y="103911"/>
                  </a:lnTo>
                  <a:close/>
                </a:path>
                <a:path w="850264" h="225425">
                  <a:moveTo>
                    <a:pt x="750925" y="44729"/>
                  </a:moveTo>
                  <a:lnTo>
                    <a:pt x="747369" y="27038"/>
                  </a:lnTo>
                  <a:lnTo>
                    <a:pt x="746975" y="26403"/>
                  </a:lnTo>
                  <a:lnTo>
                    <a:pt x="737501" y="12852"/>
                  </a:lnTo>
                  <a:lnTo>
                    <a:pt x="722515" y="3416"/>
                  </a:lnTo>
                  <a:lnTo>
                    <a:pt x="722655" y="3416"/>
                  </a:lnTo>
                  <a:lnTo>
                    <a:pt x="720890" y="3111"/>
                  </a:lnTo>
                  <a:lnTo>
                    <a:pt x="720890" y="34683"/>
                  </a:lnTo>
                  <a:lnTo>
                    <a:pt x="720890" y="54825"/>
                  </a:lnTo>
                  <a:lnTo>
                    <a:pt x="713994" y="62839"/>
                  </a:lnTo>
                  <a:lnTo>
                    <a:pt x="693547" y="62839"/>
                  </a:lnTo>
                  <a:lnTo>
                    <a:pt x="686409" y="55067"/>
                  </a:lnTo>
                  <a:lnTo>
                    <a:pt x="686409" y="34429"/>
                  </a:lnTo>
                  <a:lnTo>
                    <a:pt x="693305" y="26403"/>
                  </a:lnTo>
                  <a:lnTo>
                    <a:pt x="713994" y="26403"/>
                  </a:lnTo>
                  <a:lnTo>
                    <a:pt x="720890" y="34683"/>
                  </a:lnTo>
                  <a:lnTo>
                    <a:pt x="720890" y="3111"/>
                  </a:lnTo>
                  <a:lnTo>
                    <a:pt x="670077" y="12852"/>
                  </a:lnTo>
                  <a:lnTo>
                    <a:pt x="656628" y="44729"/>
                  </a:lnTo>
                  <a:lnTo>
                    <a:pt x="658647" y="54825"/>
                  </a:lnTo>
                  <a:lnTo>
                    <a:pt x="660234" y="62496"/>
                  </a:lnTo>
                  <a:lnTo>
                    <a:pt x="670128" y="76593"/>
                  </a:lnTo>
                  <a:lnTo>
                    <a:pt x="684936" y="85877"/>
                  </a:lnTo>
                  <a:lnTo>
                    <a:pt x="685076" y="85877"/>
                  </a:lnTo>
                  <a:lnTo>
                    <a:pt x="703643" y="89230"/>
                  </a:lnTo>
                  <a:lnTo>
                    <a:pt x="722452" y="85877"/>
                  </a:lnTo>
                  <a:lnTo>
                    <a:pt x="737438" y="76593"/>
                  </a:lnTo>
                  <a:lnTo>
                    <a:pt x="747102" y="62839"/>
                  </a:lnTo>
                  <a:lnTo>
                    <a:pt x="747344" y="62496"/>
                  </a:lnTo>
                  <a:lnTo>
                    <a:pt x="750925" y="44729"/>
                  </a:lnTo>
                  <a:close/>
                </a:path>
                <a:path w="850264" h="225425">
                  <a:moveTo>
                    <a:pt x="817626" y="158991"/>
                  </a:moveTo>
                  <a:lnTo>
                    <a:pt x="816000" y="148170"/>
                  </a:lnTo>
                  <a:lnTo>
                    <a:pt x="813511" y="143941"/>
                  </a:lnTo>
                  <a:lnTo>
                    <a:pt x="810501" y="138823"/>
                  </a:lnTo>
                  <a:lnTo>
                    <a:pt x="801598" y="133197"/>
                  </a:lnTo>
                  <a:lnTo>
                    <a:pt x="801598" y="159575"/>
                  </a:lnTo>
                  <a:lnTo>
                    <a:pt x="800493" y="166420"/>
                  </a:lnTo>
                  <a:lnTo>
                    <a:pt x="796925" y="171551"/>
                  </a:lnTo>
                  <a:lnTo>
                    <a:pt x="790549" y="174777"/>
                  </a:lnTo>
                  <a:lnTo>
                    <a:pt x="781050" y="175895"/>
                  </a:lnTo>
                  <a:lnTo>
                    <a:pt x="775982" y="175895"/>
                  </a:lnTo>
                  <a:lnTo>
                    <a:pt x="771004" y="175475"/>
                  </a:lnTo>
                  <a:lnTo>
                    <a:pt x="771004" y="144945"/>
                  </a:lnTo>
                  <a:lnTo>
                    <a:pt x="774712" y="143941"/>
                  </a:lnTo>
                  <a:lnTo>
                    <a:pt x="781227" y="143941"/>
                  </a:lnTo>
                  <a:lnTo>
                    <a:pt x="801598" y="159575"/>
                  </a:lnTo>
                  <a:lnTo>
                    <a:pt x="801598" y="133197"/>
                  </a:lnTo>
                  <a:lnTo>
                    <a:pt x="800163" y="132283"/>
                  </a:lnTo>
                  <a:lnTo>
                    <a:pt x="790536" y="130797"/>
                  </a:lnTo>
                  <a:lnTo>
                    <a:pt x="784047" y="129806"/>
                  </a:lnTo>
                  <a:lnTo>
                    <a:pt x="776160" y="129806"/>
                  </a:lnTo>
                  <a:lnTo>
                    <a:pt x="771004" y="130797"/>
                  </a:lnTo>
                  <a:lnTo>
                    <a:pt x="771004" y="103911"/>
                  </a:lnTo>
                  <a:lnTo>
                    <a:pt x="754113" y="103911"/>
                  </a:lnTo>
                  <a:lnTo>
                    <a:pt x="754113" y="188645"/>
                  </a:lnTo>
                  <a:lnTo>
                    <a:pt x="756500" y="188861"/>
                  </a:lnTo>
                  <a:lnTo>
                    <a:pt x="762850" y="189331"/>
                  </a:lnTo>
                  <a:lnTo>
                    <a:pt x="771880" y="189788"/>
                  </a:lnTo>
                  <a:lnTo>
                    <a:pt x="782358" y="190004"/>
                  </a:lnTo>
                  <a:lnTo>
                    <a:pt x="799058" y="187248"/>
                  </a:lnTo>
                  <a:lnTo>
                    <a:pt x="809942" y="180073"/>
                  </a:lnTo>
                  <a:lnTo>
                    <a:pt x="812419" y="175895"/>
                  </a:lnTo>
                  <a:lnTo>
                    <a:pt x="815848" y="170103"/>
                  </a:lnTo>
                  <a:lnTo>
                    <a:pt x="817524" y="159575"/>
                  </a:lnTo>
                  <a:lnTo>
                    <a:pt x="817626" y="158991"/>
                  </a:lnTo>
                  <a:close/>
                </a:path>
                <a:path w="850264" h="225425">
                  <a:moveTo>
                    <a:pt x="850049" y="103911"/>
                  </a:moveTo>
                  <a:lnTo>
                    <a:pt x="833145" y="103911"/>
                  </a:lnTo>
                  <a:lnTo>
                    <a:pt x="833145" y="188633"/>
                  </a:lnTo>
                  <a:lnTo>
                    <a:pt x="850049" y="188633"/>
                  </a:lnTo>
                  <a:lnTo>
                    <a:pt x="850049" y="103911"/>
                  </a:lnTo>
                  <a:close/>
                </a:path>
                <a:path w="850264" h="225425">
                  <a:moveTo>
                    <a:pt x="850049" y="2260"/>
                  </a:moveTo>
                  <a:lnTo>
                    <a:pt x="822782" y="2260"/>
                  </a:lnTo>
                  <a:lnTo>
                    <a:pt x="791806" y="47866"/>
                  </a:lnTo>
                  <a:lnTo>
                    <a:pt x="790575" y="47866"/>
                  </a:lnTo>
                  <a:lnTo>
                    <a:pt x="791197" y="44589"/>
                  </a:lnTo>
                  <a:lnTo>
                    <a:pt x="791197" y="2260"/>
                  </a:lnTo>
                  <a:lnTo>
                    <a:pt x="762698" y="2260"/>
                  </a:lnTo>
                  <a:lnTo>
                    <a:pt x="762698" y="86995"/>
                  </a:lnTo>
                  <a:lnTo>
                    <a:pt x="789940" y="86995"/>
                  </a:lnTo>
                  <a:lnTo>
                    <a:pt x="816673" y="47866"/>
                  </a:lnTo>
                  <a:lnTo>
                    <a:pt x="820940" y="41617"/>
                  </a:lnTo>
                  <a:lnTo>
                    <a:pt x="822185" y="41617"/>
                  </a:lnTo>
                  <a:lnTo>
                    <a:pt x="821575" y="44310"/>
                  </a:lnTo>
                  <a:lnTo>
                    <a:pt x="821575" y="86995"/>
                  </a:lnTo>
                  <a:lnTo>
                    <a:pt x="850049" y="86995"/>
                  </a:lnTo>
                  <a:lnTo>
                    <a:pt x="850049" y="41617"/>
                  </a:lnTo>
                  <a:lnTo>
                    <a:pt x="850049" y="2260"/>
                  </a:lnTo>
                  <a:close/>
                </a:path>
              </a:pathLst>
            </a:custGeom>
            <a:solidFill>
              <a:srgbClr val="5521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62"/>
            <p:cNvPicPr/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678" y="1299087"/>
              <a:ext cx="88585" cy="151568"/>
            </a:xfrm>
            <a:prstGeom prst="rect">
              <a:avLst/>
            </a:prstGeom>
          </p:spPr>
        </p:pic>
        <p:sp>
          <p:nvSpPr>
            <p:cNvPr id="136" name="object 63"/>
            <p:cNvSpPr/>
            <p:nvPr/>
          </p:nvSpPr>
          <p:spPr>
            <a:xfrm>
              <a:off x="7547263" y="1210661"/>
              <a:ext cx="89010" cy="214950"/>
            </a:xfrm>
            <a:custGeom>
              <a:avLst/>
              <a:gdLst/>
              <a:ahLst/>
              <a:cxnLst/>
              <a:rect l="l" t="t" r="r" b="b"/>
              <a:pathLst>
                <a:path w="119379" h="288289">
                  <a:moveTo>
                    <a:pt x="118796" y="0"/>
                  </a:moveTo>
                  <a:lnTo>
                    <a:pt x="0" y="0"/>
                  </a:lnTo>
                  <a:lnTo>
                    <a:pt x="0" y="67779"/>
                  </a:lnTo>
                  <a:lnTo>
                    <a:pt x="50908" y="67779"/>
                  </a:lnTo>
                  <a:lnTo>
                    <a:pt x="50908" y="176727"/>
                  </a:lnTo>
                  <a:lnTo>
                    <a:pt x="47668" y="182326"/>
                  </a:lnTo>
                  <a:lnTo>
                    <a:pt x="0" y="209794"/>
                  </a:lnTo>
                  <a:lnTo>
                    <a:pt x="0" y="288011"/>
                  </a:lnTo>
                  <a:lnTo>
                    <a:pt x="76349" y="243995"/>
                  </a:lnTo>
                  <a:lnTo>
                    <a:pt x="107419" y="212989"/>
                  </a:lnTo>
                  <a:lnTo>
                    <a:pt x="118796" y="170631"/>
                  </a:lnTo>
                  <a:lnTo>
                    <a:pt x="118796" y="0"/>
                  </a:lnTo>
                  <a:close/>
                </a:path>
              </a:pathLst>
            </a:custGeom>
            <a:solidFill>
              <a:srgbClr val="EC52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64"/>
            <p:cNvSpPr/>
            <p:nvPr/>
          </p:nvSpPr>
          <p:spPr>
            <a:xfrm>
              <a:off x="7458678" y="1210661"/>
              <a:ext cx="89010" cy="88537"/>
            </a:xfrm>
            <a:custGeom>
              <a:avLst/>
              <a:gdLst/>
              <a:ahLst/>
              <a:cxnLst/>
              <a:rect l="l" t="t" r="r" b="b"/>
              <a:pathLst>
                <a:path w="119379" h="118744">
                  <a:moveTo>
                    <a:pt x="118810" y="0"/>
                  </a:moveTo>
                  <a:lnTo>
                    <a:pt x="0" y="118597"/>
                  </a:lnTo>
                  <a:lnTo>
                    <a:pt x="118810" y="118597"/>
                  </a:lnTo>
                  <a:lnTo>
                    <a:pt x="118810" y="0"/>
                  </a:lnTo>
                  <a:close/>
                </a:path>
              </a:pathLst>
            </a:custGeom>
            <a:solidFill>
              <a:srgbClr val="5521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381661" y="1561235"/>
            <a:ext cx="529609" cy="495233"/>
            <a:chOff x="8147614" y="1223899"/>
            <a:chExt cx="529609" cy="495233"/>
          </a:xfrm>
        </p:grpSpPr>
        <p:pic>
          <p:nvPicPr>
            <p:cNvPr id="138" name="object 65"/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7614" y="1634731"/>
              <a:ext cx="529609" cy="84401"/>
            </a:xfrm>
            <a:prstGeom prst="rect">
              <a:avLst/>
            </a:prstGeom>
          </p:spPr>
        </p:pic>
        <p:sp>
          <p:nvSpPr>
            <p:cNvPr id="139" name="object 66"/>
            <p:cNvSpPr/>
            <p:nvPr/>
          </p:nvSpPr>
          <p:spPr>
            <a:xfrm>
              <a:off x="8240533" y="1223899"/>
              <a:ext cx="344204" cy="344678"/>
            </a:xfrm>
            <a:custGeom>
              <a:avLst/>
              <a:gdLst/>
              <a:ahLst/>
              <a:cxnLst/>
              <a:rect l="l" t="t" r="r" b="b"/>
              <a:pathLst>
                <a:path w="461645" h="462280">
                  <a:moveTo>
                    <a:pt x="109659" y="260518"/>
                  </a:moveTo>
                  <a:lnTo>
                    <a:pt x="0" y="359460"/>
                  </a:lnTo>
                  <a:lnTo>
                    <a:pt x="0" y="462108"/>
                  </a:lnTo>
                  <a:lnTo>
                    <a:pt x="219414" y="462108"/>
                  </a:lnTo>
                  <a:lnTo>
                    <a:pt x="219414" y="359460"/>
                  </a:lnTo>
                  <a:lnTo>
                    <a:pt x="109659" y="260518"/>
                  </a:lnTo>
                  <a:close/>
                </a:path>
                <a:path w="461645" h="462280">
                  <a:moveTo>
                    <a:pt x="101625" y="242567"/>
                  </a:moveTo>
                  <a:lnTo>
                    <a:pt x="0" y="242567"/>
                  </a:lnTo>
                  <a:lnTo>
                    <a:pt x="0" y="334422"/>
                  </a:lnTo>
                  <a:lnTo>
                    <a:pt x="101625" y="242567"/>
                  </a:lnTo>
                  <a:close/>
                </a:path>
                <a:path w="461645" h="462280">
                  <a:moveTo>
                    <a:pt x="219346" y="242567"/>
                  </a:moveTo>
                  <a:lnTo>
                    <a:pt x="117409" y="242567"/>
                  </a:lnTo>
                  <a:lnTo>
                    <a:pt x="219346" y="334422"/>
                  </a:lnTo>
                  <a:lnTo>
                    <a:pt x="219346" y="242567"/>
                  </a:lnTo>
                  <a:close/>
                </a:path>
                <a:path w="461645" h="462280">
                  <a:moveTo>
                    <a:pt x="461076" y="242567"/>
                  </a:moveTo>
                  <a:lnTo>
                    <a:pt x="242475" y="242567"/>
                  </a:lnTo>
                  <a:lnTo>
                    <a:pt x="242475" y="461738"/>
                  </a:lnTo>
                  <a:lnTo>
                    <a:pt x="251006" y="461286"/>
                  </a:lnTo>
                  <a:lnTo>
                    <a:pt x="249455" y="461286"/>
                  </a:lnTo>
                  <a:lnTo>
                    <a:pt x="297001" y="452321"/>
                  </a:lnTo>
                  <a:lnTo>
                    <a:pt x="340580" y="434132"/>
                  </a:lnTo>
                  <a:lnTo>
                    <a:pt x="379111" y="407798"/>
                  </a:lnTo>
                  <a:lnTo>
                    <a:pt x="411509" y="374395"/>
                  </a:lnTo>
                  <a:lnTo>
                    <a:pt x="436691" y="335004"/>
                  </a:lnTo>
                  <a:lnTo>
                    <a:pt x="453575" y="290702"/>
                  </a:lnTo>
                  <a:lnTo>
                    <a:pt x="461076" y="242567"/>
                  </a:lnTo>
                  <a:close/>
                </a:path>
                <a:path w="461645" h="462280">
                  <a:moveTo>
                    <a:pt x="243433" y="0"/>
                  </a:moveTo>
                  <a:lnTo>
                    <a:pt x="242475" y="0"/>
                  </a:lnTo>
                  <a:lnTo>
                    <a:pt x="242475" y="219307"/>
                  </a:lnTo>
                  <a:lnTo>
                    <a:pt x="461076" y="219307"/>
                  </a:lnTo>
                  <a:lnTo>
                    <a:pt x="460939" y="218211"/>
                  </a:lnTo>
                  <a:lnTo>
                    <a:pt x="460939" y="217218"/>
                  </a:lnTo>
                  <a:lnTo>
                    <a:pt x="460699" y="216122"/>
                  </a:lnTo>
                  <a:lnTo>
                    <a:pt x="452575" y="168256"/>
                  </a:lnTo>
                  <a:lnTo>
                    <a:pt x="435008" y="124162"/>
                  </a:lnTo>
                  <a:lnTo>
                    <a:pt x="409139" y="84980"/>
                  </a:lnTo>
                  <a:lnTo>
                    <a:pt x="376113" y="51848"/>
                  </a:lnTo>
                  <a:lnTo>
                    <a:pt x="337072" y="25905"/>
                  </a:lnTo>
                  <a:lnTo>
                    <a:pt x="293160" y="8288"/>
                  </a:lnTo>
                  <a:lnTo>
                    <a:pt x="245520" y="137"/>
                  </a:lnTo>
                  <a:lnTo>
                    <a:pt x="244494" y="137"/>
                  </a:lnTo>
                  <a:lnTo>
                    <a:pt x="243433" y="0"/>
                  </a:lnTo>
                  <a:close/>
                </a:path>
                <a:path w="461645" h="462280">
                  <a:moveTo>
                    <a:pt x="219346" y="0"/>
                  </a:moveTo>
                  <a:lnTo>
                    <a:pt x="171062" y="7443"/>
                  </a:lnTo>
                  <a:lnTo>
                    <a:pt x="126644" y="24374"/>
                  </a:lnTo>
                  <a:lnTo>
                    <a:pt x="87178" y="49697"/>
                  </a:lnTo>
                  <a:lnTo>
                    <a:pt x="53752" y="82317"/>
                  </a:lnTo>
                  <a:lnTo>
                    <a:pt x="27451" y="121138"/>
                  </a:lnTo>
                  <a:lnTo>
                    <a:pt x="9363" y="165066"/>
                  </a:lnTo>
                  <a:lnTo>
                    <a:pt x="574" y="213004"/>
                  </a:lnTo>
                  <a:lnTo>
                    <a:pt x="574" y="214169"/>
                  </a:lnTo>
                  <a:lnTo>
                    <a:pt x="328" y="214409"/>
                  </a:lnTo>
                  <a:lnTo>
                    <a:pt x="205" y="219307"/>
                  </a:lnTo>
                  <a:lnTo>
                    <a:pt x="219346" y="219307"/>
                  </a:lnTo>
                  <a:lnTo>
                    <a:pt x="219346" y="0"/>
                  </a:lnTo>
                  <a:close/>
                </a:path>
              </a:pathLst>
            </a:custGeom>
            <a:solidFill>
              <a:srgbClr val="4D4E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0" name="object 67"/>
          <p:cNvPicPr/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1035" y="2597215"/>
            <a:ext cx="676097" cy="289756"/>
          </a:xfrm>
          <a:prstGeom prst="rect">
            <a:avLst/>
          </a:prstGeom>
        </p:spPr>
      </p:pic>
      <p:pic>
        <p:nvPicPr>
          <p:cNvPr id="141" name="object 68"/>
          <p:cNvPicPr/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7125" y="1161580"/>
            <a:ext cx="831430" cy="13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3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369253" y="375854"/>
            <a:ext cx="7462157" cy="39569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ОПРЕДЕЛЕНИЯ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320" y="987574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Государственный адресный реестр (ГАР</a:t>
            </a:r>
            <a:r>
              <a:rPr lang="ru-RU" sz="2000" b="1" dirty="0" smtClean="0">
                <a:solidFill>
                  <a:srgbClr val="0070C0"/>
                </a:solidFill>
              </a:rPr>
              <a:t>)</a:t>
            </a:r>
            <a:endParaRPr lang="ru-RU" sz="2000" dirty="0" smtClean="0"/>
          </a:p>
          <a:p>
            <a:r>
              <a:rPr lang="ru-RU" sz="2000" dirty="0" smtClean="0"/>
              <a:t>государственный </a:t>
            </a:r>
            <a:r>
              <a:rPr lang="ru-RU" sz="2000" dirty="0"/>
              <a:t>информационный ресурс, содержащий сведения об адресах.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35320" y="1923678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Федеральная информационная адресная система (</a:t>
            </a:r>
            <a:r>
              <a:rPr lang="ru-RU" sz="2000" b="1" dirty="0" smtClean="0">
                <a:solidFill>
                  <a:srgbClr val="0070C0"/>
                </a:solidFill>
              </a:rPr>
              <a:t>ФИАС)</a:t>
            </a:r>
          </a:p>
          <a:p>
            <a:r>
              <a:rPr lang="ru-RU" sz="2000" dirty="0" smtClean="0"/>
              <a:t>федеральная </a:t>
            </a:r>
            <a:r>
              <a:rPr lang="ru-RU" sz="2000" dirty="0"/>
              <a:t>государственная информационная система, обеспечивающая формирование, ведение и использование государственного адресного реестра.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23528" y="3500303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Классификатор </a:t>
            </a:r>
            <a:r>
              <a:rPr lang="ru-RU" sz="2000" b="1" dirty="0">
                <a:solidFill>
                  <a:srgbClr val="0070C0"/>
                </a:solidFill>
              </a:rPr>
              <a:t>адресов </a:t>
            </a:r>
            <a:r>
              <a:rPr lang="ru-RU" sz="2000" b="1" dirty="0" smtClean="0">
                <a:solidFill>
                  <a:srgbClr val="0070C0"/>
                </a:solidFill>
              </a:rPr>
              <a:t>Российской Федерации (КЛАДР)</a:t>
            </a:r>
          </a:p>
          <a:p>
            <a:r>
              <a:rPr lang="ru-RU" sz="2000" dirty="0" smtClean="0"/>
              <a:t>ведомственный справочник адресов, который использовался в налоговых органах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433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4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67544" y="132239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ИСТОЧНИКИ И ПОТРЕБИТЕЛИ ГАР</a:t>
            </a:r>
            <a:endParaRPr lang="ru-RU" sz="40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63959" y="566484"/>
            <a:ext cx="7448400" cy="4210147"/>
            <a:chOff x="-1446765" y="582961"/>
            <a:chExt cx="7448400" cy="4210147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-1446765" y="582961"/>
              <a:ext cx="7448400" cy="4210147"/>
              <a:chOff x="435968" y="603621"/>
              <a:chExt cx="7448400" cy="4210147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72867" y="811151"/>
                <a:ext cx="473007" cy="473007"/>
              </a:xfrm>
              <a:prstGeom prst="rect">
                <a:avLst/>
              </a:prstGeom>
            </p:spPr>
          </p:pic>
          <p:grpSp>
            <p:nvGrpSpPr>
              <p:cNvPr id="7" name="Группа 6"/>
              <p:cNvGrpSpPr/>
              <p:nvPr/>
            </p:nvGrpSpPr>
            <p:grpSpPr>
              <a:xfrm>
                <a:off x="435968" y="603621"/>
                <a:ext cx="7448400" cy="4210147"/>
                <a:chOff x="435968" y="603621"/>
                <a:chExt cx="7448400" cy="4210147"/>
              </a:xfrm>
            </p:grpSpPr>
            <p:grpSp>
              <p:nvGrpSpPr>
                <p:cNvPr id="9" name="Группа 8"/>
                <p:cNvGrpSpPr/>
                <p:nvPr/>
              </p:nvGrpSpPr>
              <p:grpSpPr>
                <a:xfrm>
                  <a:off x="435968" y="603621"/>
                  <a:ext cx="7448400" cy="4210147"/>
                  <a:chOff x="695493" y="261417"/>
                  <a:chExt cx="11287065" cy="6379920"/>
                </a:xfrm>
              </p:grpSpPr>
              <p:grpSp>
                <p:nvGrpSpPr>
                  <p:cNvPr id="104" name="object 13"/>
                  <p:cNvGrpSpPr/>
                  <p:nvPr/>
                </p:nvGrpSpPr>
                <p:grpSpPr>
                  <a:xfrm>
                    <a:off x="4136135" y="1065276"/>
                    <a:ext cx="4729478" cy="4727574"/>
                    <a:chOff x="4136136" y="1065275"/>
                    <a:chExt cx="4729480" cy="4727575"/>
                  </a:xfrm>
                </p:grpSpPr>
                <p:sp>
                  <p:nvSpPr>
                    <p:cNvPr id="111" name="object 20"/>
                    <p:cNvSpPr/>
                    <p:nvPr/>
                  </p:nvSpPr>
                  <p:spPr>
                    <a:xfrm>
                      <a:off x="4136136" y="1065275"/>
                      <a:ext cx="4729480" cy="4727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29480" h="4727575">
                          <a:moveTo>
                            <a:pt x="2364486" y="0"/>
                          </a:moveTo>
                          <a:lnTo>
                            <a:pt x="2316237" y="482"/>
                          </a:lnTo>
                          <a:lnTo>
                            <a:pt x="2268223" y="1923"/>
                          </a:lnTo>
                          <a:lnTo>
                            <a:pt x="2220453" y="4313"/>
                          </a:lnTo>
                          <a:lnTo>
                            <a:pt x="2172937" y="7644"/>
                          </a:lnTo>
                          <a:lnTo>
                            <a:pt x="2125684" y="11906"/>
                          </a:lnTo>
                          <a:lnTo>
                            <a:pt x="2078703" y="17090"/>
                          </a:lnTo>
                          <a:lnTo>
                            <a:pt x="2032002" y="23187"/>
                          </a:lnTo>
                          <a:lnTo>
                            <a:pt x="1985592" y="30188"/>
                          </a:lnTo>
                          <a:lnTo>
                            <a:pt x="1939481" y="38083"/>
                          </a:lnTo>
                          <a:lnTo>
                            <a:pt x="1893678" y="46863"/>
                          </a:lnTo>
                          <a:lnTo>
                            <a:pt x="1848193" y="56520"/>
                          </a:lnTo>
                          <a:lnTo>
                            <a:pt x="1803035" y="67044"/>
                          </a:lnTo>
                          <a:lnTo>
                            <a:pt x="1758213" y="78425"/>
                          </a:lnTo>
                          <a:lnTo>
                            <a:pt x="1713736" y="90656"/>
                          </a:lnTo>
                          <a:lnTo>
                            <a:pt x="1669613" y="103726"/>
                          </a:lnTo>
                          <a:lnTo>
                            <a:pt x="1625854" y="117626"/>
                          </a:lnTo>
                          <a:lnTo>
                            <a:pt x="1582467" y="132348"/>
                          </a:lnTo>
                          <a:lnTo>
                            <a:pt x="1539462" y="147882"/>
                          </a:lnTo>
                          <a:lnTo>
                            <a:pt x="1496848" y="164219"/>
                          </a:lnTo>
                          <a:lnTo>
                            <a:pt x="1454634" y="181349"/>
                          </a:lnTo>
                          <a:lnTo>
                            <a:pt x="1412829" y="199264"/>
                          </a:lnTo>
                          <a:lnTo>
                            <a:pt x="1371443" y="217955"/>
                          </a:lnTo>
                          <a:lnTo>
                            <a:pt x="1330485" y="237412"/>
                          </a:lnTo>
                          <a:lnTo>
                            <a:pt x="1289963" y="257627"/>
                          </a:lnTo>
                          <a:lnTo>
                            <a:pt x="1249887" y="278589"/>
                          </a:lnTo>
                          <a:lnTo>
                            <a:pt x="1210266" y="300290"/>
                          </a:lnTo>
                          <a:lnTo>
                            <a:pt x="1171109" y="322721"/>
                          </a:lnTo>
                          <a:lnTo>
                            <a:pt x="1132425" y="345872"/>
                          </a:lnTo>
                          <a:lnTo>
                            <a:pt x="1094225" y="369735"/>
                          </a:lnTo>
                          <a:lnTo>
                            <a:pt x="1056516" y="394300"/>
                          </a:lnTo>
                          <a:lnTo>
                            <a:pt x="1019307" y="419558"/>
                          </a:lnTo>
                          <a:lnTo>
                            <a:pt x="982609" y="445499"/>
                          </a:lnTo>
                          <a:lnTo>
                            <a:pt x="946430" y="472116"/>
                          </a:lnTo>
                          <a:lnTo>
                            <a:pt x="910780" y="499398"/>
                          </a:lnTo>
                          <a:lnTo>
                            <a:pt x="875667" y="527337"/>
                          </a:lnTo>
                          <a:lnTo>
                            <a:pt x="841100" y="555923"/>
                          </a:lnTo>
                          <a:lnTo>
                            <a:pt x="807090" y="585147"/>
                          </a:lnTo>
                          <a:lnTo>
                            <a:pt x="773644" y="615000"/>
                          </a:lnTo>
                          <a:lnTo>
                            <a:pt x="740773" y="645473"/>
                          </a:lnTo>
                          <a:lnTo>
                            <a:pt x="708485" y="676556"/>
                          </a:lnTo>
                          <a:lnTo>
                            <a:pt x="676789" y="708241"/>
                          </a:lnTo>
                          <a:lnTo>
                            <a:pt x="645695" y="740518"/>
                          </a:lnTo>
                          <a:lnTo>
                            <a:pt x="615212" y="773379"/>
                          </a:lnTo>
                          <a:lnTo>
                            <a:pt x="585349" y="806813"/>
                          </a:lnTo>
                          <a:lnTo>
                            <a:pt x="556115" y="840813"/>
                          </a:lnTo>
                          <a:lnTo>
                            <a:pt x="527520" y="875368"/>
                          </a:lnTo>
                          <a:lnTo>
                            <a:pt x="499572" y="910469"/>
                          </a:lnTo>
                          <a:lnTo>
                            <a:pt x="472280" y="946108"/>
                          </a:lnTo>
                          <a:lnTo>
                            <a:pt x="445654" y="982275"/>
                          </a:lnTo>
                          <a:lnTo>
                            <a:pt x="419704" y="1018961"/>
                          </a:lnTo>
                          <a:lnTo>
                            <a:pt x="394437" y="1056158"/>
                          </a:lnTo>
                          <a:lnTo>
                            <a:pt x="369864" y="1093854"/>
                          </a:lnTo>
                          <a:lnTo>
                            <a:pt x="345993" y="1132043"/>
                          </a:lnTo>
                          <a:lnTo>
                            <a:pt x="322834" y="1170714"/>
                          </a:lnTo>
                          <a:lnTo>
                            <a:pt x="300395" y="1209858"/>
                          </a:lnTo>
                          <a:lnTo>
                            <a:pt x="278686" y="1249466"/>
                          </a:lnTo>
                          <a:lnTo>
                            <a:pt x="257717" y="1289529"/>
                          </a:lnTo>
                          <a:lnTo>
                            <a:pt x="237496" y="1330038"/>
                          </a:lnTo>
                          <a:lnTo>
                            <a:pt x="218032" y="1370984"/>
                          </a:lnTo>
                          <a:lnTo>
                            <a:pt x="199335" y="1412357"/>
                          </a:lnTo>
                          <a:lnTo>
                            <a:pt x="181413" y="1454149"/>
                          </a:lnTo>
                          <a:lnTo>
                            <a:pt x="164277" y="1496349"/>
                          </a:lnTo>
                          <a:lnTo>
                            <a:pt x="147934" y="1538950"/>
                          </a:lnTo>
                          <a:lnTo>
                            <a:pt x="132395" y="1581941"/>
                          </a:lnTo>
                          <a:lnTo>
                            <a:pt x="117668" y="1625315"/>
                          </a:lnTo>
                          <a:lnTo>
                            <a:pt x="103763" y="1669060"/>
                          </a:lnTo>
                          <a:lnTo>
                            <a:pt x="90688" y="1713170"/>
                          </a:lnTo>
                          <a:lnTo>
                            <a:pt x="78453" y="1757633"/>
                          </a:lnTo>
                          <a:lnTo>
                            <a:pt x="67068" y="1802441"/>
                          </a:lnTo>
                          <a:lnTo>
                            <a:pt x="56540" y="1847586"/>
                          </a:lnTo>
                          <a:lnTo>
                            <a:pt x="46880" y="1893057"/>
                          </a:lnTo>
                          <a:lnTo>
                            <a:pt x="38096" y="1938845"/>
                          </a:lnTo>
                          <a:lnTo>
                            <a:pt x="30198" y="1984942"/>
                          </a:lnTo>
                          <a:lnTo>
                            <a:pt x="23195" y="2031339"/>
                          </a:lnTo>
                          <a:lnTo>
                            <a:pt x="17096" y="2078025"/>
                          </a:lnTo>
                          <a:lnTo>
                            <a:pt x="11910" y="2124993"/>
                          </a:lnTo>
                          <a:lnTo>
                            <a:pt x="7647" y="2172232"/>
                          </a:lnTo>
                          <a:lnTo>
                            <a:pt x="4315" y="2219734"/>
                          </a:lnTo>
                          <a:lnTo>
                            <a:pt x="1924" y="2267489"/>
                          </a:lnTo>
                          <a:lnTo>
                            <a:pt x="482" y="2315489"/>
                          </a:lnTo>
                          <a:lnTo>
                            <a:pt x="0" y="2363724"/>
                          </a:lnTo>
                          <a:lnTo>
                            <a:pt x="482" y="2411958"/>
                          </a:lnTo>
                          <a:lnTo>
                            <a:pt x="1924" y="2459958"/>
                          </a:lnTo>
                          <a:lnTo>
                            <a:pt x="4315" y="2507713"/>
                          </a:lnTo>
                          <a:lnTo>
                            <a:pt x="7647" y="2555215"/>
                          </a:lnTo>
                          <a:lnTo>
                            <a:pt x="11910" y="2602454"/>
                          </a:lnTo>
                          <a:lnTo>
                            <a:pt x="17096" y="2649422"/>
                          </a:lnTo>
                          <a:lnTo>
                            <a:pt x="23195" y="2696108"/>
                          </a:lnTo>
                          <a:lnTo>
                            <a:pt x="30198" y="2742505"/>
                          </a:lnTo>
                          <a:lnTo>
                            <a:pt x="38096" y="2788602"/>
                          </a:lnTo>
                          <a:lnTo>
                            <a:pt x="46880" y="2834390"/>
                          </a:lnTo>
                          <a:lnTo>
                            <a:pt x="56540" y="2879861"/>
                          </a:lnTo>
                          <a:lnTo>
                            <a:pt x="67068" y="2925006"/>
                          </a:lnTo>
                          <a:lnTo>
                            <a:pt x="78453" y="2969814"/>
                          </a:lnTo>
                          <a:lnTo>
                            <a:pt x="90688" y="3014277"/>
                          </a:lnTo>
                          <a:lnTo>
                            <a:pt x="103763" y="3058387"/>
                          </a:lnTo>
                          <a:lnTo>
                            <a:pt x="117668" y="3102132"/>
                          </a:lnTo>
                          <a:lnTo>
                            <a:pt x="132395" y="3145506"/>
                          </a:lnTo>
                          <a:lnTo>
                            <a:pt x="147934" y="3188497"/>
                          </a:lnTo>
                          <a:lnTo>
                            <a:pt x="164277" y="3231098"/>
                          </a:lnTo>
                          <a:lnTo>
                            <a:pt x="181413" y="3273298"/>
                          </a:lnTo>
                          <a:lnTo>
                            <a:pt x="199335" y="3315090"/>
                          </a:lnTo>
                          <a:lnTo>
                            <a:pt x="218032" y="3356463"/>
                          </a:lnTo>
                          <a:lnTo>
                            <a:pt x="237496" y="3397409"/>
                          </a:lnTo>
                          <a:lnTo>
                            <a:pt x="257717" y="3437918"/>
                          </a:lnTo>
                          <a:lnTo>
                            <a:pt x="278686" y="3477981"/>
                          </a:lnTo>
                          <a:lnTo>
                            <a:pt x="300395" y="3517589"/>
                          </a:lnTo>
                          <a:lnTo>
                            <a:pt x="322834" y="3556733"/>
                          </a:lnTo>
                          <a:lnTo>
                            <a:pt x="345993" y="3595404"/>
                          </a:lnTo>
                          <a:lnTo>
                            <a:pt x="369864" y="3633593"/>
                          </a:lnTo>
                          <a:lnTo>
                            <a:pt x="394437" y="3671289"/>
                          </a:lnTo>
                          <a:lnTo>
                            <a:pt x="419704" y="3708486"/>
                          </a:lnTo>
                          <a:lnTo>
                            <a:pt x="445654" y="3745172"/>
                          </a:lnTo>
                          <a:lnTo>
                            <a:pt x="472280" y="3781339"/>
                          </a:lnTo>
                          <a:lnTo>
                            <a:pt x="499572" y="3816978"/>
                          </a:lnTo>
                          <a:lnTo>
                            <a:pt x="527520" y="3852079"/>
                          </a:lnTo>
                          <a:lnTo>
                            <a:pt x="556115" y="3886634"/>
                          </a:lnTo>
                          <a:lnTo>
                            <a:pt x="585349" y="3920634"/>
                          </a:lnTo>
                          <a:lnTo>
                            <a:pt x="615212" y="3954068"/>
                          </a:lnTo>
                          <a:lnTo>
                            <a:pt x="645695" y="3986929"/>
                          </a:lnTo>
                          <a:lnTo>
                            <a:pt x="676789" y="4019206"/>
                          </a:lnTo>
                          <a:lnTo>
                            <a:pt x="708485" y="4050891"/>
                          </a:lnTo>
                          <a:lnTo>
                            <a:pt x="740773" y="4081974"/>
                          </a:lnTo>
                          <a:lnTo>
                            <a:pt x="773644" y="4112447"/>
                          </a:lnTo>
                          <a:lnTo>
                            <a:pt x="807090" y="4142300"/>
                          </a:lnTo>
                          <a:lnTo>
                            <a:pt x="841100" y="4171524"/>
                          </a:lnTo>
                          <a:lnTo>
                            <a:pt x="875667" y="4200110"/>
                          </a:lnTo>
                          <a:lnTo>
                            <a:pt x="910780" y="4228049"/>
                          </a:lnTo>
                          <a:lnTo>
                            <a:pt x="946430" y="4255331"/>
                          </a:lnTo>
                          <a:lnTo>
                            <a:pt x="982609" y="4281948"/>
                          </a:lnTo>
                          <a:lnTo>
                            <a:pt x="1019307" y="4307889"/>
                          </a:lnTo>
                          <a:lnTo>
                            <a:pt x="1056516" y="4333147"/>
                          </a:lnTo>
                          <a:lnTo>
                            <a:pt x="1094225" y="4357712"/>
                          </a:lnTo>
                          <a:lnTo>
                            <a:pt x="1132425" y="4381575"/>
                          </a:lnTo>
                          <a:lnTo>
                            <a:pt x="1171109" y="4404726"/>
                          </a:lnTo>
                          <a:lnTo>
                            <a:pt x="1210266" y="4427157"/>
                          </a:lnTo>
                          <a:lnTo>
                            <a:pt x="1249887" y="4448858"/>
                          </a:lnTo>
                          <a:lnTo>
                            <a:pt x="1289963" y="4469820"/>
                          </a:lnTo>
                          <a:lnTo>
                            <a:pt x="1330485" y="4490035"/>
                          </a:lnTo>
                          <a:lnTo>
                            <a:pt x="1371443" y="4509492"/>
                          </a:lnTo>
                          <a:lnTo>
                            <a:pt x="1412829" y="4528183"/>
                          </a:lnTo>
                          <a:lnTo>
                            <a:pt x="1454634" y="4546098"/>
                          </a:lnTo>
                          <a:lnTo>
                            <a:pt x="1496848" y="4563228"/>
                          </a:lnTo>
                          <a:lnTo>
                            <a:pt x="1539462" y="4579565"/>
                          </a:lnTo>
                          <a:lnTo>
                            <a:pt x="1582467" y="4595099"/>
                          </a:lnTo>
                          <a:lnTo>
                            <a:pt x="1625854" y="4609821"/>
                          </a:lnTo>
                          <a:lnTo>
                            <a:pt x="1669613" y="4623721"/>
                          </a:lnTo>
                          <a:lnTo>
                            <a:pt x="1713736" y="4636791"/>
                          </a:lnTo>
                          <a:lnTo>
                            <a:pt x="1758213" y="4649022"/>
                          </a:lnTo>
                          <a:lnTo>
                            <a:pt x="1803035" y="4660403"/>
                          </a:lnTo>
                          <a:lnTo>
                            <a:pt x="1848193" y="4670927"/>
                          </a:lnTo>
                          <a:lnTo>
                            <a:pt x="1893678" y="4680584"/>
                          </a:lnTo>
                          <a:lnTo>
                            <a:pt x="1939481" y="4689364"/>
                          </a:lnTo>
                          <a:lnTo>
                            <a:pt x="1985592" y="4697259"/>
                          </a:lnTo>
                          <a:lnTo>
                            <a:pt x="2032002" y="4704260"/>
                          </a:lnTo>
                          <a:lnTo>
                            <a:pt x="2078703" y="4710357"/>
                          </a:lnTo>
                          <a:lnTo>
                            <a:pt x="2125684" y="4715541"/>
                          </a:lnTo>
                          <a:lnTo>
                            <a:pt x="2172937" y="4719803"/>
                          </a:lnTo>
                          <a:lnTo>
                            <a:pt x="2220453" y="4723134"/>
                          </a:lnTo>
                          <a:lnTo>
                            <a:pt x="2268223" y="4725524"/>
                          </a:lnTo>
                          <a:lnTo>
                            <a:pt x="2316237" y="4726965"/>
                          </a:lnTo>
                          <a:lnTo>
                            <a:pt x="2364486" y="4727448"/>
                          </a:lnTo>
                          <a:lnTo>
                            <a:pt x="2412734" y="4726965"/>
                          </a:lnTo>
                          <a:lnTo>
                            <a:pt x="2460748" y="4725524"/>
                          </a:lnTo>
                          <a:lnTo>
                            <a:pt x="2508518" y="4723134"/>
                          </a:lnTo>
                          <a:lnTo>
                            <a:pt x="2556034" y="4719803"/>
                          </a:lnTo>
                          <a:lnTo>
                            <a:pt x="2603287" y="4715541"/>
                          </a:lnTo>
                          <a:lnTo>
                            <a:pt x="2650268" y="4710357"/>
                          </a:lnTo>
                          <a:lnTo>
                            <a:pt x="2696969" y="4704260"/>
                          </a:lnTo>
                          <a:lnTo>
                            <a:pt x="2743379" y="4697259"/>
                          </a:lnTo>
                          <a:lnTo>
                            <a:pt x="2789490" y="4689364"/>
                          </a:lnTo>
                          <a:lnTo>
                            <a:pt x="2835293" y="4680584"/>
                          </a:lnTo>
                          <a:lnTo>
                            <a:pt x="2880778" y="4670927"/>
                          </a:lnTo>
                          <a:lnTo>
                            <a:pt x="2925936" y="4660403"/>
                          </a:lnTo>
                          <a:lnTo>
                            <a:pt x="2970758" y="4649022"/>
                          </a:lnTo>
                          <a:lnTo>
                            <a:pt x="3015235" y="4636791"/>
                          </a:lnTo>
                          <a:lnTo>
                            <a:pt x="3059358" y="4623721"/>
                          </a:lnTo>
                          <a:lnTo>
                            <a:pt x="3103117" y="4609821"/>
                          </a:lnTo>
                          <a:lnTo>
                            <a:pt x="3146504" y="4595099"/>
                          </a:lnTo>
                          <a:lnTo>
                            <a:pt x="3189509" y="4579565"/>
                          </a:lnTo>
                          <a:lnTo>
                            <a:pt x="3232123" y="4563228"/>
                          </a:lnTo>
                          <a:lnTo>
                            <a:pt x="3274337" y="4546098"/>
                          </a:lnTo>
                          <a:lnTo>
                            <a:pt x="3316142" y="4528183"/>
                          </a:lnTo>
                          <a:lnTo>
                            <a:pt x="3357528" y="4509492"/>
                          </a:lnTo>
                          <a:lnTo>
                            <a:pt x="3398486" y="4490035"/>
                          </a:lnTo>
                          <a:lnTo>
                            <a:pt x="3439008" y="4469820"/>
                          </a:lnTo>
                          <a:lnTo>
                            <a:pt x="3479084" y="4448858"/>
                          </a:lnTo>
                          <a:lnTo>
                            <a:pt x="3518705" y="4427157"/>
                          </a:lnTo>
                          <a:lnTo>
                            <a:pt x="3557862" y="4404726"/>
                          </a:lnTo>
                          <a:lnTo>
                            <a:pt x="3596546" y="4381575"/>
                          </a:lnTo>
                          <a:lnTo>
                            <a:pt x="3634746" y="4357712"/>
                          </a:lnTo>
                          <a:lnTo>
                            <a:pt x="3672455" y="4333147"/>
                          </a:lnTo>
                          <a:lnTo>
                            <a:pt x="3709664" y="4307889"/>
                          </a:lnTo>
                          <a:lnTo>
                            <a:pt x="3746362" y="4281948"/>
                          </a:lnTo>
                          <a:lnTo>
                            <a:pt x="3782541" y="4255331"/>
                          </a:lnTo>
                          <a:lnTo>
                            <a:pt x="3818191" y="4228049"/>
                          </a:lnTo>
                          <a:lnTo>
                            <a:pt x="3853304" y="4200110"/>
                          </a:lnTo>
                          <a:lnTo>
                            <a:pt x="3887871" y="4171524"/>
                          </a:lnTo>
                          <a:lnTo>
                            <a:pt x="3921881" y="4142300"/>
                          </a:lnTo>
                          <a:lnTo>
                            <a:pt x="3955327" y="4112447"/>
                          </a:lnTo>
                          <a:lnTo>
                            <a:pt x="3988198" y="4081974"/>
                          </a:lnTo>
                          <a:lnTo>
                            <a:pt x="4020486" y="4050891"/>
                          </a:lnTo>
                          <a:lnTo>
                            <a:pt x="4052182" y="4019206"/>
                          </a:lnTo>
                          <a:lnTo>
                            <a:pt x="4083276" y="3986929"/>
                          </a:lnTo>
                          <a:lnTo>
                            <a:pt x="4113759" y="3954068"/>
                          </a:lnTo>
                          <a:lnTo>
                            <a:pt x="4143622" y="3920634"/>
                          </a:lnTo>
                          <a:lnTo>
                            <a:pt x="4172856" y="3886634"/>
                          </a:lnTo>
                          <a:lnTo>
                            <a:pt x="4201451" y="3852079"/>
                          </a:lnTo>
                          <a:lnTo>
                            <a:pt x="4229399" y="3816978"/>
                          </a:lnTo>
                          <a:lnTo>
                            <a:pt x="4256691" y="3781339"/>
                          </a:lnTo>
                          <a:lnTo>
                            <a:pt x="4283317" y="3745172"/>
                          </a:lnTo>
                          <a:lnTo>
                            <a:pt x="4309267" y="3708486"/>
                          </a:lnTo>
                          <a:lnTo>
                            <a:pt x="4334534" y="3671289"/>
                          </a:lnTo>
                          <a:lnTo>
                            <a:pt x="4359107" y="3633593"/>
                          </a:lnTo>
                          <a:lnTo>
                            <a:pt x="4382978" y="3595404"/>
                          </a:lnTo>
                          <a:lnTo>
                            <a:pt x="4406137" y="3556733"/>
                          </a:lnTo>
                          <a:lnTo>
                            <a:pt x="4428576" y="3517589"/>
                          </a:lnTo>
                          <a:lnTo>
                            <a:pt x="4450285" y="3477981"/>
                          </a:lnTo>
                          <a:lnTo>
                            <a:pt x="4471254" y="3437918"/>
                          </a:lnTo>
                          <a:lnTo>
                            <a:pt x="4491475" y="3397409"/>
                          </a:lnTo>
                          <a:lnTo>
                            <a:pt x="4510939" y="3356463"/>
                          </a:lnTo>
                          <a:lnTo>
                            <a:pt x="4529636" y="3315090"/>
                          </a:lnTo>
                          <a:lnTo>
                            <a:pt x="4547558" y="3273298"/>
                          </a:lnTo>
                          <a:lnTo>
                            <a:pt x="4564694" y="3231098"/>
                          </a:lnTo>
                          <a:lnTo>
                            <a:pt x="4581037" y="3188497"/>
                          </a:lnTo>
                          <a:lnTo>
                            <a:pt x="4596576" y="3145506"/>
                          </a:lnTo>
                          <a:lnTo>
                            <a:pt x="4611303" y="3102132"/>
                          </a:lnTo>
                          <a:lnTo>
                            <a:pt x="4625208" y="3058387"/>
                          </a:lnTo>
                          <a:lnTo>
                            <a:pt x="4638283" y="3014277"/>
                          </a:lnTo>
                          <a:lnTo>
                            <a:pt x="4650518" y="2969814"/>
                          </a:lnTo>
                          <a:lnTo>
                            <a:pt x="4661903" y="2925006"/>
                          </a:lnTo>
                          <a:lnTo>
                            <a:pt x="4672431" y="2879861"/>
                          </a:lnTo>
                          <a:lnTo>
                            <a:pt x="4682091" y="2834390"/>
                          </a:lnTo>
                          <a:lnTo>
                            <a:pt x="4690875" y="2788602"/>
                          </a:lnTo>
                          <a:lnTo>
                            <a:pt x="4698773" y="2742505"/>
                          </a:lnTo>
                          <a:lnTo>
                            <a:pt x="4705776" y="2696108"/>
                          </a:lnTo>
                          <a:lnTo>
                            <a:pt x="4711875" y="2649422"/>
                          </a:lnTo>
                          <a:lnTo>
                            <a:pt x="4717061" y="2602454"/>
                          </a:lnTo>
                          <a:lnTo>
                            <a:pt x="4721324" y="2555215"/>
                          </a:lnTo>
                          <a:lnTo>
                            <a:pt x="4724656" y="2507713"/>
                          </a:lnTo>
                          <a:lnTo>
                            <a:pt x="4727047" y="2459958"/>
                          </a:lnTo>
                          <a:lnTo>
                            <a:pt x="4728489" y="2411958"/>
                          </a:lnTo>
                          <a:lnTo>
                            <a:pt x="4728971" y="2363724"/>
                          </a:lnTo>
                          <a:lnTo>
                            <a:pt x="4728489" y="2315489"/>
                          </a:lnTo>
                          <a:lnTo>
                            <a:pt x="4727047" y="2267489"/>
                          </a:lnTo>
                          <a:lnTo>
                            <a:pt x="4724656" y="2219734"/>
                          </a:lnTo>
                          <a:lnTo>
                            <a:pt x="4721324" y="2172232"/>
                          </a:lnTo>
                          <a:lnTo>
                            <a:pt x="4717061" y="2124993"/>
                          </a:lnTo>
                          <a:lnTo>
                            <a:pt x="4711875" y="2078025"/>
                          </a:lnTo>
                          <a:lnTo>
                            <a:pt x="4705776" y="2031339"/>
                          </a:lnTo>
                          <a:lnTo>
                            <a:pt x="4698773" y="1984942"/>
                          </a:lnTo>
                          <a:lnTo>
                            <a:pt x="4690875" y="1938845"/>
                          </a:lnTo>
                          <a:lnTo>
                            <a:pt x="4682091" y="1893057"/>
                          </a:lnTo>
                          <a:lnTo>
                            <a:pt x="4672431" y="1847586"/>
                          </a:lnTo>
                          <a:lnTo>
                            <a:pt x="4661903" y="1802441"/>
                          </a:lnTo>
                          <a:lnTo>
                            <a:pt x="4650518" y="1757633"/>
                          </a:lnTo>
                          <a:lnTo>
                            <a:pt x="4638283" y="1713170"/>
                          </a:lnTo>
                          <a:lnTo>
                            <a:pt x="4625208" y="1669060"/>
                          </a:lnTo>
                          <a:lnTo>
                            <a:pt x="4611303" y="1625315"/>
                          </a:lnTo>
                          <a:lnTo>
                            <a:pt x="4596576" y="1581941"/>
                          </a:lnTo>
                          <a:lnTo>
                            <a:pt x="4581037" y="1538950"/>
                          </a:lnTo>
                          <a:lnTo>
                            <a:pt x="4564694" y="1496349"/>
                          </a:lnTo>
                          <a:lnTo>
                            <a:pt x="4547558" y="1454149"/>
                          </a:lnTo>
                          <a:lnTo>
                            <a:pt x="4529636" y="1412357"/>
                          </a:lnTo>
                          <a:lnTo>
                            <a:pt x="4510939" y="1370984"/>
                          </a:lnTo>
                          <a:lnTo>
                            <a:pt x="4491475" y="1330038"/>
                          </a:lnTo>
                          <a:lnTo>
                            <a:pt x="4471254" y="1289529"/>
                          </a:lnTo>
                          <a:lnTo>
                            <a:pt x="4450285" y="1249466"/>
                          </a:lnTo>
                          <a:lnTo>
                            <a:pt x="4428576" y="1209858"/>
                          </a:lnTo>
                          <a:lnTo>
                            <a:pt x="4406138" y="1170714"/>
                          </a:lnTo>
                          <a:lnTo>
                            <a:pt x="4382978" y="1132043"/>
                          </a:lnTo>
                          <a:lnTo>
                            <a:pt x="4359107" y="1093854"/>
                          </a:lnTo>
                          <a:lnTo>
                            <a:pt x="4334534" y="1056158"/>
                          </a:lnTo>
                          <a:lnTo>
                            <a:pt x="4309267" y="1018961"/>
                          </a:lnTo>
                          <a:lnTo>
                            <a:pt x="4283317" y="982275"/>
                          </a:lnTo>
                          <a:lnTo>
                            <a:pt x="4256691" y="946108"/>
                          </a:lnTo>
                          <a:lnTo>
                            <a:pt x="4229399" y="910469"/>
                          </a:lnTo>
                          <a:lnTo>
                            <a:pt x="4201451" y="875368"/>
                          </a:lnTo>
                          <a:lnTo>
                            <a:pt x="4172856" y="840813"/>
                          </a:lnTo>
                          <a:lnTo>
                            <a:pt x="4143622" y="806813"/>
                          </a:lnTo>
                          <a:lnTo>
                            <a:pt x="4113759" y="773379"/>
                          </a:lnTo>
                          <a:lnTo>
                            <a:pt x="4083276" y="740518"/>
                          </a:lnTo>
                          <a:lnTo>
                            <a:pt x="4052182" y="708241"/>
                          </a:lnTo>
                          <a:lnTo>
                            <a:pt x="4020486" y="676556"/>
                          </a:lnTo>
                          <a:lnTo>
                            <a:pt x="3988198" y="645473"/>
                          </a:lnTo>
                          <a:lnTo>
                            <a:pt x="3955327" y="615000"/>
                          </a:lnTo>
                          <a:lnTo>
                            <a:pt x="3921881" y="585147"/>
                          </a:lnTo>
                          <a:lnTo>
                            <a:pt x="3887871" y="555923"/>
                          </a:lnTo>
                          <a:lnTo>
                            <a:pt x="3853304" y="527337"/>
                          </a:lnTo>
                          <a:lnTo>
                            <a:pt x="3818191" y="499398"/>
                          </a:lnTo>
                          <a:lnTo>
                            <a:pt x="3782541" y="472116"/>
                          </a:lnTo>
                          <a:lnTo>
                            <a:pt x="3746362" y="445499"/>
                          </a:lnTo>
                          <a:lnTo>
                            <a:pt x="3709664" y="419558"/>
                          </a:lnTo>
                          <a:lnTo>
                            <a:pt x="3672455" y="394300"/>
                          </a:lnTo>
                          <a:lnTo>
                            <a:pt x="3634746" y="369735"/>
                          </a:lnTo>
                          <a:lnTo>
                            <a:pt x="3596546" y="345872"/>
                          </a:lnTo>
                          <a:lnTo>
                            <a:pt x="3557862" y="322721"/>
                          </a:lnTo>
                          <a:lnTo>
                            <a:pt x="3518705" y="300290"/>
                          </a:lnTo>
                          <a:lnTo>
                            <a:pt x="3479084" y="278589"/>
                          </a:lnTo>
                          <a:lnTo>
                            <a:pt x="3439008" y="257627"/>
                          </a:lnTo>
                          <a:lnTo>
                            <a:pt x="3398486" y="237412"/>
                          </a:lnTo>
                          <a:lnTo>
                            <a:pt x="3357528" y="217955"/>
                          </a:lnTo>
                          <a:lnTo>
                            <a:pt x="3316142" y="199264"/>
                          </a:lnTo>
                          <a:lnTo>
                            <a:pt x="3274337" y="181349"/>
                          </a:lnTo>
                          <a:lnTo>
                            <a:pt x="3232123" y="164219"/>
                          </a:lnTo>
                          <a:lnTo>
                            <a:pt x="3189509" y="147882"/>
                          </a:lnTo>
                          <a:lnTo>
                            <a:pt x="3146504" y="132348"/>
                          </a:lnTo>
                          <a:lnTo>
                            <a:pt x="3103117" y="117626"/>
                          </a:lnTo>
                          <a:lnTo>
                            <a:pt x="3059358" y="103726"/>
                          </a:lnTo>
                          <a:lnTo>
                            <a:pt x="3015235" y="90656"/>
                          </a:lnTo>
                          <a:lnTo>
                            <a:pt x="2970758" y="78425"/>
                          </a:lnTo>
                          <a:lnTo>
                            <a:pt x="2925936" y="67044"/>
                          </a:lnTo>
                          <a:lnTo>
                            <a:pt x="2880778" y="56520"/>
                          </a:lnTo>
                          <a:lnTo>
                            <a:pt x="2835293" y="46863"/>
                          </a:lnTo>
                          <a:lnTo>
                            <a:pt x="2789490" y="38083"/>
                          </a:lnTo>
                          <a:lnTo>
                            <a:pt x="2743379" y="30188"/>
                          </a:lnTo>
                          <a:lnTo>
                            <a:pt x="2696969" y="23187"/>
                          </a:lnTo>
                          <a:lnTo>
                            <a:pt x="2650268" y="17090"/>
                          </a:lnTo>
                          <a:lnTo>
                            <a:pt x="2603287" y="11906"/>
                          </a:lnTo>
                          <a:lnTo>
                            <a:pt x="2556034" y="7644"/>
                          </a:lnTo>
                          <a:lnTo>
                            <a:pt x="2508518" y="4313"/>
                          </a:lnTo>
                          <a:lnTo>
                            <a:pt x="2460748" y="1923"/>
                          </a:lnTo>
                          <a:lnTo>
                            <a:pt x="2412734" y="482"/>
                          </a:lnTo>
                          <a:lnTo>
                            <a:pt x="2364486" y="0"/>
                          </a:lnTo>
                          <a:close/>
                        </a:path>
                      </a:pathLst>
                    </a:custGeom>
                    <a:solidFill>
                      <a:srgbClr val="86EBF6">
                        <a:alpha val="14901"/>
                      </a:srgbClr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12" name="object 21"/>
                    <p:cNvSpPr/>
                    <p:nvPr/>
                  </p:nvSpPr>
                  <p:spPr>
                    <a:xfrm>
                      <a:off x="4497323" y="1424939"/>
                      <a:ext cx="4006850" cy="4008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06850" h="4008120">
                          <a:moveTo>
                            <a:pt x="2003298" y="0"/>
                          </a:moveTo>
                          <a:lnTo>
                            <a:pt x="1955326" y="563"/>
                          </a:lnTo>
                          <a:lnTo>
                            <a:pt x="1907632" y="2244"/>
                          </a:lnTo>
                          <a:lnTo>
                            <a:pt x="1860226" y="5031"/>
                          </a:lnTo>
                          <a:lnTo>
                            <a:pt x="1813123" y="8912"/>
                          </a:lnTo>
                          <a:lnTo>
                            <a:pt x="1766333" y="13872"/>
                          </a:lnTo>
                          <a:lnTo>
                            <a:pt x="1719871" y="19901"/>
                          </a:lnTo>
                          <a:lnTo>
                            <a:pt x="1673747" y="26985"/>
                          </a:lnTo>
                          <a:lnTo>
                            <a:pt x="1627976" y="35112"/>
                          </a:lnTo>
                          <a:lnTo>
                            <a:pt x="1582570" y="44269"/>
                          </a:lnTo>
                          <a:lnTo>
                            <a:pt x="1537540" y="54444"/>
                          </a:lnTo>
                          <a:lnTo>
                            <a:pt x="1492900" y="65624"/>
                          </a:lnTo>
                          <a:lnTo>
                            <a:pt x="1448662" y="77797"/>
                          </a:lnTo>
                          <a:lnTo>
                            <a:pt x="1404839" y="90949"/>
                          </a:lnTo>
                          <a:lnTo>
                            <a:pt x="1361443" y="105069"/>
                          </a:lnTo>
                          <a:lnTo>
                            <a:pt x="1318487" y="120144"/>
                          </a:lnTo>
                          <a:lnTo>
                            <a:pt x="1275984" y="136162"/>
                          </a:lnTo>
                          <a:lnTo>
                            <a:pt x="1233945" y="153109"/>
                          </a:lnTo>
                          <a:lnTo>
                            <a:pt x="1192384" y="170973"/>
                          </a:lnTo>
                          <a:lnTo>
                            <a:pt x="1151313" y="189742"/>
                          </a:lnTo>
                          <a:lnTo>
                            <a:pt x="1110744" y="209403"/>
                          </a:lnTo>
                          <a:lnTo>
                            <a:pt x="1070691" y="229944"/>
                          </a:lnTo>
                          <a:lnTo>
                            <a:pt x="1031165" y="251352"/>
                          </a:lnTo>
                          <a:lnTo>
                            <a:pt x="992180" y="273614"/>
                          </a:lnTo>
                          <a:lnTo>
                            <a:pt x="953747" y="296718"/>
                          </a:lnTo>
                          <a:lnTo>
                            <a:pt x="915880" y="320651"/>
                          </a:lnTo>
                          <a:lnTo>
                            <a:pt x="878591" y="345401"/>
                          </a:lnTo>
                          <a:lnTo>
                            <a:pt x="841892" y="370955"/>
                          </a:lnTo>
                          <a:lnTo>
                            <a:pt x="805796" y="397301"/>
                          </a:lnTo>
                          <a:lnTo>
                            <a:pt x="770316" y="424426"/>
                          </a:lnTo>
                          <a:lnTo>
                            <a:pt x="735464" y="452318"/>
                          </a:lnTo>
                          <a:lnTo>
                            <a:pt x="701253" y="480963"/>
                          </a:lnTo>
                          <a:lnTo>
                            <a:pt x="667695" y="510350"/>
                          </a:lnTo>
                          <a:lnTo>
                            <a:pt x="634802" y="540465"/>
                          </a:lnTo>
                          <a:lnTo>
                            <a:pt x="602588" y="571297"/>
                          </a:lnTo>
                          <a:lnTo>
                            <a:pt x="571065" y="602833"/>
                          </a:lnTo>
                          <a:lnTo>
                            <a:pt x="540245" y="635059"/>
                          </a:lnTo>
                          <a:lnTo>
                            <a:pt x="510142" y="667964"/>
                          </a:lnTo>
                          <a:lnTo>
                            <a:pt x="480767" y="701536"/>
                          </a:lnTo>
                          <a:lnTo>
                            <a:pt x="452133" y="735760"/>
                          </a:lnTo>
                          <a:lnTo>
                            <a:pt x="424253" y="770626"/>
                          </a:lnTo>
                          <a:lnTo>
                            <a:pt x="397139" y="806120"/>
                          </a:lnTo>
                          <a:lnTo>
                            <a:pt x="370803" y="842230"/>
                          </a:lnTo>
                          <a:lnTo>
                            <a:pt x="345259" y="878943"/>
                          </a:lnTo>
                          <a:lnTo>
                            <a:pt x="320519" y="916246"/>
                          </a:lnTo>
                          <a:lnTo>
                            <a:pt x="296596" y="954128"/>
                          </a:lnTo>
                          <a:lnTo>
                            <a:pt x="273501" y="992575"/>
                          </a:lnTo>
                          <a:lnTo>
                            <a:pt x="251248" y="1031575"/>
                          </a:lnTo>
                          <a:lnTo>
                            <a:pt x="229849" y="1071116"/>
                          </a:lnTo>
                          <a:lnTo>
                            <a:pt x="209317" y="1111184"/>
                          </a:lnTo>
                          <a:lnTo>
                            <a:pt x="189664" y="1151768"/>
                          </a:lnTo>
                          <a:lnTo>
                            <a:pt x="170902" y="1192855"/>
                          </a:lnTo>
                          <a:lnTo>
                            <a:pt x="153045" y="1234431"/>
                          </a:lnTo>
                          <a:lnTo>
                            <a:pt x="136105" y="1276485"/>
                          </a:lnTo>
                          <a:lnTo>
                            <a:pt x="120094" y="1319005"/>
                          </a:lnTo>
                          <a:lnTo>
                            <a:pt x="105025" y="1361977"/>
                          </a:lnTo>
                          <a:lnTo>
                            <a:pt x="90911" y="1405388"/>
                          </a:lnTo>
                          <a:lnTo>
                            <a:pt x="77764" y="1449227"/>
                          </a:lnTo>
                          <a:lnTo>
                            <a:pt x="65596" y="1493481"/>
                          </a:lnTo>
                          <a:lnTo>
                            <a:pt x="54421" y="1538138"/>
                          </a:lnTo>
                          <a:lnTo>
                            <a:pt x="44250" y="1583183"/>
                          </a:lnTo>
                          <a:lnTo>
                            <a:pt x="35097" y="1628606"/>
                          </a:lnTo>
                          <a:lnTo>
                            <a:pt x="26974" y="1674394"/>
                          </a:lnTo>
                          <a:lnTo>
                            <a:pt x="19893" y="1720533"/>
                          </a:lnTo>
                          <a:lnTo>
                            <a:pt x="13866" y="1767012"/>
                          </a:lnTo>
                          <a:lnTo>
                            <a:pt x="8908" y="1813818"/>
                          </a:lnTo>
                          <a:lnTo>
                            <a:pt x="5029" y="1860939"/>
                          </a:lnTo>
                          <a:lnTo>
                            <a:pt x="2243" y="1908361"/>
                          </a:lnTo>
                          <a:lnTo>
                            <a:pt x="563" y="1956072"/>
                          </a:lnTo>
                          <a:lnTo>
                            <a:pt x="0" y="2004060"/>
                          </a:lnTo>
                          <a:lnTo>
                            <a:pt x="563" y="2052047"/>
                          </a:lnTo>
                          <a:lnTo>
                            <a:pt x="2243" y="2099758"/>
                          </a:lnTo>
                          <a:lnTo>
                            <a:pt x="5029" y="2147180"/>
                          </a:lnTo>
                          <a:lnTo>
                            <a:pt x="8908" y="2194301"/>
                          </a:lnTo>
                          <a:lnTo>
                            <a:pt x="13866" y="2241107"/>
                          </a:lnTo>
                          <a:lnTo>
                            <a:pt x="19893" y="2287586"/>
                          </a:lnTo>
                          <a:lnTo>
                            <a:pt x="26974" y="2333725"/>
                          </a:lnTo>
                          <a:lnTo>
                            <a:pt x="35097" y="2379513"/>
                          </a:lnTo>
                          <a:lnTo>
                            <a:pt x="44250" y="2424936"/>
                          </a:lnTo>
                          <a:lnTo>
                            <a:pt x="54421" y="2469981"/>
                          </a:lnTo>
                          <a:lnTo>
                            <a:pt x="65596" y="2514638"/>
                          </a:lnTo>
                          <a:lnTo>
                            <a:pt x="77764" y="2558892"/>
                          </a:lnTo>
                          <a:lnTo>
                            <a:pt x="90911" y="2602731"/>
                          </a:lnTo>
                          <a:lnTo>
                            <a:pt x="105025" y="2646142"/>
                          </a:lnTo>
                          <a:lnTo>
                            <a:pt x="120094" y="2689114"/>
                          </a:lnTo>
                          <a:lnTo>
                            <a:pt x="136105" y="2731634"/>
                          </a:lnTo>
                          <a:lnTo>
                            <a:pt x="153045" y="2773688"/>
                          </a:lnTo>
                          <a:lnTo>
                            <a:pt x="170902" y="2815264"/>
                          </a:lnTo>
                          <a:lnTo>
                            <a:pt x="189664" y="2856351"/>
                          </a:lnTo>
                          <a:lnTo>
                            <a:pt x="209317" y="2896935"/>
                          </a:lnTo>
                          <a:lnTo>
                            <a:pt x="229849" y="2937003"/>
                          </a:lnTo>
                          <a:lnTo>
                            <a:pt x="251248" y="2976544"/>
                          </a:lnTo>
                          <a:lnTo>
                            <a:pt x="273501" y="3015544"/>
                          </a:lnTo>
                          <a:lnTo>
                            <a:pt x="296596" y="3053991"/>
                          </a:lnTo>
                          <a:lnTo>
                            <a:pt x="320519" y="3091873"/>
                          </a:lnTo>
                          <a:lnTo>
                            <a:pt x="345259" y="3129176"/>
                          </a:lnTo>
                          <a:lnTo>
                            <a:pt x="370803" y="3165889"/>
                          </a:lnTo>
                          <a:lnTo>
                            <a:pt x="397139" y="3201999"/>
                          </a:lnTo>
                          <a:lnTo>
                            <a:pt x="424253" y="3237493"/>
                          </a:lnTo>
                          <a:lnTo>
                            <a:pt x="452133" y="3272359"/>
                          </a:lnTo>
                          <a:lnTo>
                            <a:pt x="480767" y="3306583"/>
                          </a:lnTo>
                          <a:lnTo>
                            <a:pt x="510142" y="3340155"/>
                          </a:lnTo>
                          <a:lnTo>
                            <a:pt x="540245" y="3373060"/>
                          </a:lnTo>
                          <a:lnTo>
                            <a:pt x="571065" y="3405286"/>
                          </a:lnTo>
                          <a:lnTo>
                            <a:pt x="602588" y="3436822"/>
                          </a:lnTo>
                          <a:lnTo>
                            <a:pt x="634802" y="3467654"/>
                          </a:lnTo>
                          <a:lnTo>
                            <a:pt x="667695" y="3497769"/>
                          </a:lnTo>
                          <a:lnTo>
                            <a:pt x="701253" y="3527156"/>
                          </a:lnTo>
                          <a:lnTo>
                            <a:pt x="735464" y="3555801"/>
                          </a:lnTo>
                          <a:lnTo>
                            <a:pt x="770316" y="3583693"/>
                          </a:lnTo>
                          <a:lnTo>
                            <a:pt x="805796" y="3610818"/>
                          </a:lnTo>
                          <a:lnTo>
                            <a:pt x="841892" y="3637164"/>
                          </a:lnTo>
                          <a:lnTo>
                            <a:pt x="878591" y="3662718"/>
                          </a:lnTo>
                          <a:lnTo>
                            <a:pt x="915880" y="3687468"/>
                          </a:lnTo>
                          <a:lnTo>
                            <a:pt x="953747" y="3711401"/>
                          </a:lnTo>
                          <a:lnTo>
                            <a:pt x="992180" y="3734505"/>
                          </a:lnTo>
                          <a:lnTo>
                            <a:pt x="1031165" y="3756767"/>
                          </a:lnTo>
                          <a:lnTo>
                            <a:pt x="1070691" y="3778175"/>
                          </a:lnTo>
                          <a:lnTo>
                            <a:pt x="1110744" y="3798716"/>
                          </a:lnTo>
                          <a:lnTo>
                            <a:pt x="1151313" y="3818377"/>
                          </a:lnTo>
                          <a:lnTo>
                            <a:pt x="1192384" y="3837146"/>
                          </a:lnTo>
                          <a:lnTo>
                            <a:pt x="1233945" y="3855010"/>
                          </a:lnTo>
                          <a:lnTo>
                            <a:pt x="1275984" y="3871957"/>
                          </a:lnTo>
                          <a:lnTo>
                            <a:pt x="1318487" y="3887975"/>
                          </a:lnTo>
                          <a:lnTo>
                            <a:pt x="1361443" y="3903050"/>
                          </a:lnTo>
                          <a:lnTo>
                            <a:pt x="1404839" y="3917170"/>
                          </a:lnTo>
                          <a:lnTo>
                            <a:pt x="1448662" y="3930322"/>
                          </a:lnTo>
                          <a:lnTo>
                            <a:pt x="1492900" y="3942495"/>
                          </a:lnTo>
                          <a:lnTo>
                            <a:pt x="1537540" y="3953675"/>
                          </a:lnTo>
                          <a:lnTo>
                            <a:pt x="1582570" y="3963850"/>
                          </a:lnTo>
                          <a:lnTo>
                            <a:pt x="1627976" y="3973007"/>
                          </a:lnTo>
                          <a:lnTo>
                            <a:pt x="1673747" y="3981134"/>
                          </a:lnTo>
                          <a:lnTo>
                            <a:pt x="1719871" y="3988218"/>
                          </a:lnTo>
                          <a:lnTo>
                            <a:pt x="1766333" y="3994247"/>
                          </a:lnTo>
                          <a:lnTo>
                            <a:pt x="1813123" y="3999207"/>
                          </a:lnTo>
                          <a:lnTo>
                            <a:pt x="1860226" y="4003088"/>
                          </a:lnTo>
                          <a:lnTo>
                            <a:pt x="1907632" y="4005875"/>
                          </a:lnTo>
                          <a:lnTo>
                            <a:pt x="1955326" y="4007556"/>
                          </a:lnTo>
                          <a:lnTo>
                            <a:pt x="2003298" y="4008120"/>
                          </a:lnTo>
                          <a:lnTo>
                            <a:pt x="2051269" y="4007556"/>
                          </a:lnTo>
                          <a:lnTo>
                            <a:pt x="2098963" y="4005875"/>
                          </a:lnTo>
                          <a:lnTo>
                            <a:pt x="2146369" y="4003088"/>
                          </a:lnTo>
                          <a:lnTo>
                            <a:pt x="2193472" y="3999207"/>
                          </a:lnTo>
                          <a:lnTo>
                            <a:pt x="2240262" y="3994247"/>
                          </a:lnTo>
                          <a:lnTo>
                            <a:pt x="2286724" y="3988218"/>
                          </a:lnTo>
                          <a:lnTo>
                            <a:pt x="2332848" y="3981134"/>
                          </a:lnTo>
                          <a:lnTo>
                            <a:pt x="2378619" y="3973007"/>
                          </a:lnTo>
                          <a:lnTo>
                            <a:pt x="2424025" y="3963850"/>
                          </a:lnTo>
                          <a:lnTo>
                            <a:pt x="2469055" y="3953675"/>
                          </a:lnTo>
                          <a:lnTo>
                            <a:pt x="2513695" y="3942495"/>
                          </a:lnTo>
                          <a:lnTo>
                            <a:pt x="2557933" y="3930322"/>
                          </a:lnTo>
                          <a:lnTo>
                            <a:pt x="2601756" y="3917170"/>
                          </a:lnTo>
                          <a:lnTo>
                            <a:pt x="2645152" y="3903050"/>
                          </a:lnTo>
                          <a:lnTo>
                            <a:pt x="2688108" y="3887975"/>
                          </a:lnTo>
                          <a:lnTo>
                            <a:pt x="2730611" y="3871957"/>
                          </a:lnTo>
                          <a:lnTo>
                            <a:pt x="2772650" y="3855010"/>
                          </a:lnTo>
                          <a:lnTo>
                            <a:pt x="2814211" y="3837146"/>
                          </a:lnTo>
                          <a:lnTo>
                            <a:pt x="2855282" y="3818377"/>
                          </a:lnTo>
                          <a:lnTo>
                            <a:pt x="2895851" y="3798716"/>
                          </a:lnTo>
                          <a:lnTo>
                            <a:pt x="2935904" y="3778175"/>
                          </a:lnTo>
                          <a:lnTo>
                            <a:pt x="2975430" y="3756767"/>
                          </a:lnTo>
                          <a:lnTo>
                            <a:pt x="3014415" y="3734505"/>
                          </a:lnTo>
                          <a:lnTo>
                            <a:pt x="3052848" y="3711401"/>
                          </a:lnTo>
                          <a:lnTo>
                            <a:pt x="3090715" y="3687468"/>
                          </a:lnTo>
                          <a:lnTo>
                            <a:pt x="3128004" y="3662718"/>
                          </a:lnTo>
                          <a:lnTo>
                            <a:pt x="3164703" y="3637164"/>
                          </a:lnTo>
                          <a:lnTo>
                            <a:pt x="3200799" y="3610818"/>
                          </a:lnTo>
                          <a:lnTo>
                            <a:pt x="3236279" y="3583693"/>
                          </a:lnTo>
                          <a:lnTo>
                            <a:pt x="3271131" y="3555801"/>
                          </a:lnTo>
                          <a:lnTo>
                            <a:pt x="3305342" y="3527156"/>
                          </a:lnTo>
                          <a:lnTo>
                            <a:pt x="3338900" y="3497769"/>
                          </a:lnTo>
                          <a:lnTo>
                            <a:pt x="3371793" y="3467654"/>
                          </a:lnTo>
                          <a:lnTo>
                            <a:pt x="3404007" y="3436822"/>
                          </a:lnTo>
                          <a:lnTo>
                            <a:pt x="3435530" y="3405286"/>
                          </a:lnTo>
                          <a:lnTo>
                            <a:pt x="3466350" y="3373060"/>
                          </a:lnTo>
                          <a:lnTo>
                            <a:pt x="3496453" y="3340155"/>
                          </a:lnTo>
                          <a:lnTo>
                            <a:pt x="3525828" y="3306583"/>
                          </a:lnTo>
                          <a:lnTo>
                            <a:pt x="3554462" y="3272359"/>
                          </a:lnTo>
                          <a:lnTo>
                            <a:pt x="3582342" y="3237493"/>
                          </a:lnTo>
                          <a:lnTo>
                            <a:pt x="3609456" y="3201999"/>
                          </a:lnTo>
                          <a:lnTo>
                            <a:pt x="3635792" y="3165889"/>
                          </a:lnTo>
                          <a:lnTo>
                            <a:pt x="3661336" y="3129176"/>
                          </a:lnTo>
                          <a:lnTo>
                            <a:pt x="3686076" y="3091873"/>
                          </a:lnTo>
                          <a:lnTo>
                            <a:pt x="3709999" y="3053991"/>
                          </a:lnTo>
                          <a:lnTo>
                            <a:pt x="3733094" y="3015544"/>
                          </a:lnTo>
                          <a:lnTo>
                            <a:pt x="3755347" y="2976544"/>
                          </a:lnTo>
                          <a:lnTo>
                            <a:pt x="3776746" y="2937003"/>
                          </a:lnTo>
                          <a:lnTo>
                            <a:pt x="3797278" y="2896935"/>
                          </a:lnTo>
                          <a:lnTo>
                            <a:pt x="3816931" y="2856351"/>
                          </a:lnTo>
                          <a:lnTo>
                            <a:pt x="3835693" y="2815264"/>
                          </a:lnTo>
                          <a:lnTo>
                            <a:pt x="3853550" y="2773688"/>
                          </a:lnTo>
                          <a:lnTo>
                            <a:pt x="3870490" y="2731634"/>
                          </a:lnTo>
                          <a:lnTo>
                            <a:pt x="3886501" y="2689114"/>
                          </a:lnTo>
                          <a:lnTo>
                            <a:pt x="3901570" y="2646142"/>
                          </a:lnTo>
                          <a:lnTo>
                            <a:pt x="3915684" y="2602731"/>
                          </a:lnTo>
                          <a:lnTo>
                            <a:pt x="3928831" y="2558892"/>
                          </a:lnTo>
                          <a:lnTo>
                            <a:pt x="3940999" y="2514638"/>
                          </a:lnTo>
                          <a:lnTo>
                            <a:pt x="3952174" y="2469981"/>
                          </a:lnTo>
                          <a:lnTo>
                            <a:pt x="3962345" y="2424936"/>
                          </a:lnTo>
                          <a:lnTo>
                            <a:pt x="3971498" y="2379513"/>
                          </a:lnTo>
                          <a:lnTo>
                            <a:pt x="3979621" y="2333725"/>
                          </a:lnTo>
                          <a:lnTo>
                            <a:pt x="3986702" y="2287586"/>
                          </a:lnTo>
                          <a:lnTo>
                            <a:pt x="3992729" y="2241107"/>
                          </a:lnTo>
                          <a:lnTo>
                            <a:pt x="3997687" y="2194301"/>
                          </a:lnTo>
                          <a:lnTo>
                            <a:pt x="4001566" y="2147180"/>
                          </a:lnTo>
                          <a:lnTo>
                            <a:pt x="4004352" y="2099758"/>
                          </a:lnTo>
                          <a:lnTo>
                            <a:pt x="4006032" y="2052047"/>
                          </a:lnTo>
                          <a:lnTo>
                            <a:pt x="4006596" y="2004060"/>
                          </a:lnTo>
                          <a:lnTo>
                            <a:pt x="4006032" y="1956072"/>
                          </a:lnTo>
                          <a:lnTo>
                            <a:pt x="4004352" y="1908361"/>
                          </a:lnTo>
                          <a:lnTo>
                            <a:pt x="4001566" y="1860939"/>
                          </a:lnTo>
                          <a:lnTo>
                            <a:pt x="3997687" y="1813818"/>
                          </a:lnTo>
                          <a:lnTo>
                            <a:pt x="3992729" y="1767012"/>
                          </a:lnTo>
                          <a:lnTo>
                            <a:pt x="3986702" y="1720533"/>
                          </a:lnTo>
                          <a:lnTo>
                            <a:pt x="3979621" y="1674394"/>
                          </a:lnTo>
                          <a:lnTo>
                            <a:pt x="3971498" y="1628606"/>
                          </a:lnTo>
                          <a:lnTo>
                            <a:pt x="3962345" y="1583183"/>
                          </a:lnTo>
                          <a:lnTo>
                            <a:pt x="3952174" y="1538138"/>
                          </a:lnTo>
                          <a:lnTo>
                            <a:pt x="3940999" y="1493481"/>
                          </a:lnTo>
                          <a:lnTo>
                            <a:pt x="3928831" y="1449227"/>
                          </a:lnTo>
                          <a:lnTo>
                            <a:pt x="3915684" y="1405388"/>
                          </a:lnTo>
                          <a:lnTo>
                            <a:pt x="3901570" y="1361977"/>
                          </a:lnTo>
                          <a:lnTo>
                            <a:pt x="3886501" y="1319005"/>
                          </a:lnTo>
                          <a:lnTo>
                            <a:pt x="3870490" y="1276485"/>
                          </a:lnTo>
                          <a:lnTo>
                            <a:pt x="3853550" y="1234431"/>
                          </a:lnTo>
                          <a:lnTo>
                            <a:pt x="3835693" y="1192855"/>
                          </a:lnTo>
                          <a:lnTo>
                            <a:pt x="3816931" y="1151768"/>
                          </a:lnTo>
                          <a:lnTo>
                            <a:pt x="3797278" y="1111184"/>
                          </a:lnTo>
                          <a:lnTo>
                            <a:pt x="3776746" y="1071116"/>
                          </a:lnTo>
                          <a:lnTo>
                            <a:pt x="3755347" y="1031575"/>
                          </a:lnTo>
                          <a:lnTo>
                            <a:pt x="3733094" y="992575"/>
                          </a:lnTo>
                          <a:lnTo>
                            <a:pt x="3709999" y="954128"/>
                          </a:lnTo>
                          <a:lnTo>
                            <a:pt x="3686076" y="916246"/>
                          </a:lnTo>
                          <a:lnTo>
                            <a:pt x="3661336" y="878943"/>
                          </a:lnTo>
                          <a:lnTo>
                            <a:pt x="3635792" y="842230"/>
                          </a:lnTo>
                          <a:lnTo>
                            <a:pt x="3609456" y="806120"/>
                          </a:lnTo>
                          <a:lnTo>
                            <a:pt x="3582342" y="770626"/>
                          </a:lnTo>
                          <a:lnTo>
                            <a:pt x="3554462" y="735760"/>
                          </a:lnTo>
                          <a:lnTo>
                            <a:pt x="3525828" y="701536"/>
                          </a:lnTo>
                          <a:lnTo>
                            <a:pt x="3496453" y="667964"/>
                          </a:lnTo>
                          <a:lnTo>
                            <a:pt x="3466350" y="635059"/>
                          </a:lnTo>
                          <a:lnTo>
                            <a:pt x="3435530" y="602833"/>
                          </a:lnTo>
                          <a:lnTo>
                            <a:pt x="3404007" y="571297"/>
                          </a:lnTo>
                          <a:lnTo>
                            <a:pt x="3371793" y="540465"/>
                          </a:lnTo>
                          <a:lnTo>
                            <a:pt x="3338900" y="510350"/>
                          </a:lnTo>
                          <a:lnTo>
                            <a:pt x="3305342" y="480963"/>
                          </a:lnTo>
                          <a:lnTo>
                            <a:pt x="3271131" y="452318"/>
                          </a:lnTo>
                          <a:lnTo>
                            <a:pt x="3236279" y="424426"/>
                          </a:lnTo>
                          <a:lnTo>
                            <a:pt x="3200799" y="397301"/>
                          </a:lnTo>
                          <a:lnTo>
                            <a:pt x="3164703" y="370955"/>
                          </a:lnTo>
                          <a:lnTo>
                            <a:pt x="3128004" y="345401"/>
                          </a:lnTo>
                          <a:lnTo>
                            <a:pt x="3090715" y="320651"/>
                          </a:lnTo>
                          <a:lnTo>
                            <a:pt x="3052848" y="296718"/>
                          </a:lnTo>
                          <a:lnTo>
                            <a:pt x="3014415" y="273614"/>
                          </a:lnTo>
                          <a:lnTo>
                            <a:pt x="2975430" y="251352"/>
                          </a:lnTo>
                          <a:lnTo>
                            <a:pt x="2935904" y="229944"/>
                          </a:lnTo>
                          <a:lnTo>
                            <a:pt x="2895851" y="209403"/>
                          </a:lnTo>
                          <a:lnTo>
                            <a:pt x="2855282" y="189742"/>
                          </a:lnTo>
                          <a:lnTo>
                            <a:pt x="2814211" y="170973"/>
                          </a:lnTo>
                          <a:lnTo>
                            <a:pt x="2772650" y="153109"/>
                          </a:lnTo>
                          <a:lnTo>
                            <a:pt x="2730611" y="136162"/>
                          </a:lnTo>
                          <a:lnTo>
                            <a:pt x="2688108" y="120144"/>
                          </a:lnTo>
                          <a:lnTo>
                            <a:pt x="2645152" y="105069"/>
                          </a:lnTo>
                          <a:lnTo>
                            <a:pt x="2601756" y="90949"/>
                          </a:lnTo>
                          <a:lnTo>
                            <a:pt x="2557933" y="77797"/>
                          </a:lnTo>
                          <a:lnTo>
                            <a:pt x="2513695" y="65624"/>
                          </a:lnTo>
                          <a:lnTo>
                            <a:pt x="2469055" y="54444"/>
                          </a:lnTo>
                          <a:lnTo>
                            <a:pt x="2424025" y="44269"/>
                          </a:lnTo>
                          <a:lnTo>
                            <a:pt x="2378619" y="35112"/>
                          </a:lnTo>
                          <a:lnTo>
                            <a:pt x="2332848" y="26985"/>
                          </a:lnTo>
                          <a:lnTo>
                            <a:pt x="2286724" y="19901"/>
                          </a:lnTo>
                          <a:lnTo>
                            <a:pt x="2240262" y="13872"/>
                          </a:lnTo>
                          <a:lnTo>
                            <a:pt x="2193472" y="8912"/>
                          </a:lnTo>
                          <a:lnTo>
                            <a:pt x="2146369" y="5031"/>
                          </a:lnTo>
                          <a:lnTo>
                            <a:pt x="2098963" y="2244"/>
                          </a:lnTo>
                          <a:lnTo>
                            <a:pt x="2051269" y="563"/>
                          </a:lnTo>
                          <a:lnTo>
                            <a:pt x="2003298" y="0"/>
                          </a:lnTo>
                          <a:close/>
                        </a:path>
                      </a:pathLst>
                    </a:custGeom>
                    <a:solidFill>
                      <a:srgbClr val="86EBF6">
                        <a:alpha val="25097"/>
                      </a:srgbClr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13" name="object 22"/>
                    <p:cNvSpPr/>
                    <p:nvPr/>
                  </p:nvSpPr>
                  <p:spPr>
                    <a:xfrm>
                      <a:off x="4960619" y="1889760"/>
                      <a:ext cx="3080385" cy="30784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80384" h="3078479">
                          <a:moveTo>
                            <a:pt x="1540002" y="0"/>
                          </a:moveTo>
                          <a:lnTo>
                            <a:pt x="1492034" y="732"/>
                          </a:lnTo>
                          <a:lnTo>
                            <a:pt x="1444433" y="2915"/>
                          </a:lnTo>
                          <a:lnTo>
                            <a:pt x="1397217" y="6527"/>
                          </a:lnTo>
                          <a:lnTo>
                            <a:pt x="1350410" y="11548"/>
                          </a:lnTo>
                          <a:lnTo>
                            <a:pt x="1304032" y="17955"/>
                          </a:lnTo>
                          <a:lnTo>
                            <a:pt x="1258104" y="25728"/>
                          </a:lnTo>
                          <a:lnTo>
                            <a:pt x="1212648" y="34845"/>
                          </a:lnTo>
                          <a:lnTo>
                            <a:pt x="1167685" y="45285"/>
                          </a:lnTo>
                          <a:lnTo>
                            <a:pt x="1123237" y="57026"/>
                          </a:lnTo>
                          <a:lnTo>
                            <a:pt x="1079324" y="70048"/>
                          </a:lnTo>
                          <a:lnTo>
                            <a:pt x="1035968" y="84329"/>
                          </a:lnTo>
                          <a:lnTo>
                            <a:pt x="993190" y="99848"/>
                          </a:lnTo>
                          <a:lnTo>
                            <a:pt x="951012" y="116584"/>
                          </a:lnTo>
                          <a:lnTo>
                            <a:pt x="909454" y="134514"/>
                          </a:lnTo>
                          <a:lnTo>
                            <a:pt x="868539" y="153619"/>
                          </a:lnTo>
                          <a:lnTo>
                            <a:pt x="828287" y="173876"/>
                          </a:lnTo>
                          <a:lnTo>
                            <a:pt x="788720" y="195265"/>
                          </a:lnTo>
                          <a:lnTo>
                            <a:pt x="749859" y="217764"/>
                          </a:lnTo>
                          <a:lnTo>
                            <a:pt x="711726" y="241351"/>
                          </a:lnTo>
                          <a:lnTo>
                            <a:pt x="674341" y="266007"/>
                          </a:lnTo>
                          <a:lnTo>
                            <a:pt x="637725" y="291708"/>
                          </a:lnTo>
                          <a:lnTo>
                            <a:pt x="601901" y="318435"/>
                          </a:lnTo>
                          <a:lnTo>
                            <a:pt x="566890" y="346165"/>
                          </a:lnTo>
                          <a:lnTo>
                            <a:pt x="532712" y="374878"/>
                          </a:lnTo>
                          <a:lnTo>
                            <a:pt x="499390" y="404551"/>
                          </a:lnTo>
                          <a:lnTo>
                            <a:pt x="466944" y="435165"/>
                          </a:lnTo>
                          <a:lnTo>
                            <a:pt x="435395" y="466697"/>
                          </a:lnTo>
                          <a:lnTo>
                            <a:pt x="404766" y="499127"/>
                          </a:lnTo>
                          <a:lnTo>
                            <a:pt x="375077" y="532433"/>
                          </a:lnTo>
                          <a:lnTo>
                            <a:pt x="346349" y="566593"/>
                          </a:lnTo>
                          <a:lnTo>
                            <a:pt x="318604" y="601587"/>
                          </a:lnTo>
                          <a:lnTo>
                            <a:pt x="291864" y="637393"/>
                          </a:lnTo>
                          <a:lnTo>
                            <a:pt x="266149" y="673989"/>
                          </a:lnTo>
                          <a:lnTo>
                            <a:pt x="241481" y="711356"/>
                          </a:lnTo>
                          <a:lnTo>
                            <a:pt x="217881" y="749471"/>
                          </a:lnTo>
                          <a:lnTo>
                            <a:pt x="195370" y="788312"/>
                          </a:lnTo>
                          <a:lnTo>
                            <a:pt x="173970" y="827860"/>
                          </a:lnTo>
                          <a:lnTo>
                            <a:pt x="153702" y="868092"/>
                          </a:lnTo>
                          <a:lnTo>
                            <a:pt x="134587" y="908987"/>
                          </a:lnTo>
                          <a:lnTo>
                            <a:pt x="116647" y="950525"/>
                          </a:lnTo>
                          <a:lnTo>
                            <a:pt x="99902" y="992682"/>
                          </a:lnTo>
                          <a:lnTo>
                            <a:pt x="84375" y="1035440"/>
                          </a:lnTo>
                          <a:lnTo>
                            <a:pt x="70086" y="1078775"/>
                          </a:lnTo>
                          <a:lnTo>
                            <a:pt x="57057" y="1122667"/>
                          </a:lnTo>
                          <a:lnTo>
                            <a:pt x="45309" y="1167094"/>
                          </a:lnTo>
                          <a:lnTo>
                            <a:pt x="34864" y="1212036"/>
                          </a:lnTo>
                          <a:lnTo>
                            <a:pt x="25742" y="1257471"/>
                          </a:lnTo>
                          <a:lnTo>
                            <a:pt x="17965" y="1303377"/>
                          </a:lnTo>
                          <a:lnTo>
                            <a:pt x="11554" y="1349734"/>
                          </a:lnTo>
                          <a:lnTo>
                            <a:pt x="6531" y="1396520"/>
                          </a:lnTo>
                          <a:lnTo>
                            <a:pt x="2917" y="1443714"/>
                          </a:lnTo>
                          <a:lnTo>
                            <a:pt x="732" y="1491294"/>
                          </a:lnTo>
                          <a:lnTo>
                            <a:pt x="0" y="1539239"/>
                          </a:lnTo>
                          <a:lnTo>
                            <a:pt x="732" y="1587185"/>
                          </a:lnTo>
                          <a:lnTo>
                            <a:pt x="2917" y="1634765"/>
                          </a:lnTo>
                          <a:lnTo>
                            <a:pt x="6531" y="1681959"/>
                          </a:lnTo>
                          <a:lnTo>
                            <a:pt x="11554" y="1728745"/>
                          </a:lnTo>
                          <a:lnTo>
                            <a:pt x="17965" y="1775102"/>
                          </a:lnTo>
                          <a:lnTo>
                            <a:pt x="25742" y="1821008"/>
                          </a:lnTo>
                          <a:lnTo>
                            <a:pt x="34864" y="1866443"/>
                          </a:lnTo>
                          <a:lnTo>
                            <a:pt x="45309" y="1911385"/>
                          </a:lnTo>
                          <a:lnTo>
                            <a:pt x="57057" y="1955812"/>
                          </a:lnTo>
                          <a:lnTo>
                            <a:pt x="70086" y="1999704"/>
                          </a:lnTo>
                          <a:lnTo>
                            <a:pt x="84375" y="2043039"/>
                          </a:lnTo>
                          <a:lnTo>
                            <a:pt x="99902" y="2085797"/>
                          </a:lnTo>
                          <a:lnTo>
                            <a:pt x="116647" y="2127954"/>
                          </a:lnTo>
                          <a:lnTo>
                            <a:pt x="134587" y="2169492"/>
                          </a:lnTo>
                          <a:lnTo>
                            <a:pt x="153702" y="2210387"/>
                          </a:lnTo>
                          <a:lnTo>
                            <a:pt x="173970" y="2250619"/>
                          </a:lnTo>
                          <a:lnTo>
                            <a:pt x="195370" y="2290167"/>
                          </a:lnTo>
                          <a:lnTo>
                            <a:pt x="217881" y="2329008"/>
                          </a:lnTo>
                          <a:lnTo>
                            <a:pt x="241481" y="2367123"/>
                          </a:lnTo>
                          <a:lnTo>
                            <a:pt x="266149" y="2404490"/>
                          </a:lnTo>
                          <a:lnTo>
                            <a:pt x="291864" y="2441086"/>
                          </a:lnTo>
                          <a:lnTo>
                            <a:pt x="318604" y="2476892"/>
                          </a:lnTo>
                          <a:lnTo>
                            <a:pt x="346349" y="2511886"/>
                          </a:lnTo>
                          <a:lnTo>
                            <a:pt x="375077" y="2546046"/>
                          </a:lnTo>
                          <a:lnTo>
                            <a:pt x="404766" y="2579352"/>
                          </a:lnTo>
                          <a:lnTo>
                            <a:pt x="435395" y="2611782"/>
                          </a:lnTo>
                          <a:lnTo>
                            <a:pt x="466944" y="2643314"/>
                          </a:lnTo>
                          <a:lnTo>
                            <a:pt x="499390" y="2673928"/>
                          </a:lnTo>
                          <a:lnTo>
                            <a:pt x="532712" y="2703601"/>
                          </a:lnTo>
                          <a:lnTo>
                            <a:pt x="566890" y="2732314"/>
                          </a:lnTo>
                          <a:lnTo>
                            <a:pt x="601901" y="2760044"/>
                          </a:lnTo>
                          <a:lnTo>
                            <a:pt x="637725" y="2786771"/>
                          </a:lnTo>
                          <a:lnTo>
                            <a:pt x="674341" y="2812472"/>
                          </a:lnTo>
                          <a:lnTo>
                            <a:pt x="711726" y="2837128"/>
                          </a:lnTo>
                          <a:lnTo>
                            <a:pt x="749859" y="2860715"/>
                          </a:lnTo>
                          <a:lnTo>
                            <a:pt x="788720" y="2883214"/>
                          </a:lnTo>
                          <a:lnTo>
                            <a:pt x="828287" y="2904603"/>
                          </a:lnTo>
                          <a:lnTo>
                            <a:pt x="868539" y="2924860"/>
                          </a:lnTo>
                          <a:lnTo>
                            <a:pt x="909454" y="2943965"/>
                          </a:lnTo>
                          <a:lnTo>
                            <a:pt x="951012" y="2961895"/>
                          </a:lnTo>
                          <a:lnTo>
                            <a:pt x="993190" y="2978631"/>
                          </a:lnTo>
                          <a:lnTo>
                            <a:pt x="1035968" y="2994150"/>
                          </a:lnTo>
                          <a:lnTo>
                            <a:pt x="1079324" y="3008431"/>
                          </a:lnTo>
                          <a:lnTo>
                            <a:pt x="1123237" y="3021453"/>
                          </a:lnTo>
                          <a:lnTo>
                            <a:pt x="1167685" y="3033194"/>
                          </a:lnTo>
                          <a:lnTo>
                            <a:pt x="1212648" y="3043634"/>
                          </a:lnTo>
                          <a:lnTo>
                            <a:pt x="1258104" y="3052751"/>
                          </a:lnTo>
                          <a:lnTo>
                            <a:pt x="1304032" y="3060524"/>
                          </a:lnTo>
                          <a:lnTo>
                            <a:pt x="1350410" y="3066931"/>
                          </a:lnTo>
                          <a:lnTo>
                            <a:pt x="1397217" y="3071952"/>
                          </a:lnTo>
                          <a:lnTo>
                            <a:pt x="1444433" y="3075564"/>
                          </a:lnTo>
                          <a:lnTo>
                            <a:pt x="1492034" y="3077747"/>
                          </a:lnTo>
                          <a:lnTo>
                            <a:pt x="1540002" y="3078479"/>
                          </a:lnTo>
                          <a:lnTo>
                            <a:pt x="1587969" y="3077747"/>
                          </a:lnTo>
                          <a:lnTo>
                            <a:pt x="1635570" y="3075564"/>
                          </a:lnTo>
                          <a:lnTo>
                            <a:pt x="1682786" y="3071952"/>
                          </a:lnTo>
                          <a:lnTo>
                            <a:pt x="1729593" y="3066931"/>
                          </a:lnTo>
                          <a:lnTo>
                            <a:pt x="1775971" y="3060524"/>
                          </a:lnTo>
                          <a:lnTo>
                            <a:pt x="1821899" y="3052751"/>
                          </a:lnTo>
                          <a:lnTo>
                            <a:pt x="1867355" y="3043634"/>
                          </a:lnTo>
                          <a:lnTo>
                            <a:pt x="1912318" y="3033194"/>
                          </a:lnTo>
                          <a:lnTo>
                            <a:pt x="1956766" y="3021453"/>
                          </a:lnTo>
                          <a:lnTo>
                            <a:pt x="2000679" y="3008431"/>
                          </a:lnTo>
                          <a:lnTo>
                            <a:pt x="2044035" y="2994150"/>
                          </a:lnTo>
                          <a:lnTo>
                            <a:pt x="2086813" y="2978631"/>
                          </a:lnTo>
                          <a:lnTo>
                            <a:pt x="2128991" y="2961895"/>
                          </a:lnTo>
                          <a:lnTo>
                            <a:pt x="2170549" y="2943965"/>
                          </a:lnTo>
                          <a:lnTo>
                            <a:pt x="2211464" y="2924860"/>
                          </a:lnTo>
                          <a:lnTo>
                            <a:pt x="2251716" y="2904603"/>
                          </a:lnTo>
                          <a:lnTo>
                            <a:pt x="2291283" y="2883214"/>
                          </a:lnTo>
                          <a:lnTo>
                            <a:pt x="2330144" y="2860715"/>
                          </a:lnTo>
                          <a:lnTo>
                            <a:pt x="2368277" y="2837128"/>
                          </a:lnTo>
                          <a:lnTo>
                            <a:pt x="2405662" y="2812472"/>
                          </a:lnTo>
                          <a:lnTo>
                            <a:pt x="2442278" y="2786771"/>
                          </a:lnTo>
                          <a:lnTo>
                            <a:pt x="2478102" y="2760044"/>
                          </a:lnTo>
                          <a:lnTo>
                            <a:pt x="2513113" y="2732314"/>
                          </a:lnTo>
                          <a:lnTo>
                            <a:pt x="2547291" y="2703601"/>
                          </a:lnTo>
                          <a:lnTo>
                            <a:pt x="2580613" y="2673928"/>
                          </a:lnTo>
                          <a:lnTo>
                            <a:pt x="2613059" y="2643314"/>
                          </a:lnTo>
                          <a:lnTo>
                            <a:pt x="2644608" y="2611782"/>
                          </a:lnTo>
                          <a:lnTo>
                            <a:pt x="2675237" y="2579352"/>
                          </a:lnTo>
                          <a:lnTo>
                            <a:pt x="2704926" y="2546046"/>
                          </a:lnTo>
                          <a:lnTo>
                            <a:pt x="2733654" y="2511886"/>
                          </a:lnTo>
                          <a:lnTo>
                            <a:pt x="2761399" y="2476892"/>
                          </a:lnTo>
                          <a:lnTo>
                            <a:pt x="2788139" y="2441086"/>
                          </a:lnTo>
                          <a:lnTo>
                            <a:pt x="2813854" y="2404490"/>
                          </a:lnTo>
                          <a:lnTo>
                            <a:pt x="2838522" y="2367123"/>
                          </a:lnTo>
                          <a:lnTo>
                            <a:pt x="2862122" y="2329008"/>
                          </a:lnTo>
                          <a:lnTo>
                            <a:pt x="2884633" y="2290167"/>
                          </a:lnTo>
                          <a:lnTo>
                            <a:pt x="2906033" y="2250619"/>
                          </a:lnTo>
                          <a:lnTo>
                            <a:pt x="2926301" y="2210387"/>
                          </a:lnTo>
                          <a:lnTo>
                            <a:pt x="2945416" y="2169492"/>
                          </a:lnTo>
                          <a:lnTo>
                            <a:pt x="2963356" y="2127954"/>
                          </a:lnTo>
                          <a:lnTo>
                            <a:pt x="2980101" y="2085797"/>
                          </a:lnTo>
                          <a:lnTo>
                            <a:pt x="2995628" y="2043039"/>
                          </a:lnTo>
                          <a:lnTo>
                            <a:pt x="3009917" y="1999704"/>
                          </a:lnTo>
                          <a:lnTo>
                            <a:pt x="3022946" y="1955812"/>
                          </a:lnTo>
                          <a:lnTo>
                            <a:pt x="3034694" y="1911385"/>
                          </a:lnTo>
                          <a:lnTo>
                            <a:pt x="3045139" y="1866443"/>
                          </a:lnTo>
                          <a:lnTo>
                            <a:pt x="3054261" y="1821008"/>
                          </a:lnTo>
                          <a:lnTo>
                            <a:pt x="3062038" y="1775102"/>
                          </a:lnTo>
                          <a:lnTo>
                            <a:pt x="3068449" y="1728745"/>
                          </a:lnTo>
                          <a:lnTo>
                            <a:pt x="3073472" y="1681959"/>
                          </a:lnTo>
                          <a:lnTo>
                            <a:pt x="3077086" y="1634765"/>
                          </a:lnTo>
                          <a:lnTo>
                            <a:pt x="3079271" y="1587185"/>
                          </a:lnTo>
                          <a:lnTo>
                            <a:pt x="3080004" y="1539239"/>
                          </a:lnTo>
                          <a:lnTo>
                            <a:pt x="3079271" y="1491294"/>
                          </a:lnTo>
                          <a:lnTo>
                            <a:pt x="3077086" y="1443714"/>
                          </a:lnTo>
                          <a:lnTo>
                            <a:pt x="3073472" y="1396520"/>
                          </a:lnTo>
                          <a:lnTo>
                            <a:pt x="3068449" y="1349734"/>
                          </a:lnTo>
                          <a:lnTo>
                            <a:pt x="3062038" y="1303377"/>
                          </a:lnTo>
                          <a:lnTo>
                            <a:pt x="3054261" y="1257471"/>
                          </a:lnTo>
                          <a:lnTo>
                            <a:pt x="3045139" y="1212036"/>
                          </a:lnTo>
                          <a:lnTo>
                            <a:pt x="3034694" y="1167094"/>
                          </a:lnTo>
                          <a:lnTo>
                            <a:pt x="3022946" y="1122667"/>
                          </a:lnTo>
                          <a:lnTo>
                            <a:pt x="3009917" y="1078775"/>
                          </a:lnTo>
                          <a:lnTo>
                            <a:pt x="2995628" y="1035440"/>
                          </a:lnTo>
                          <a:lnTo>
                            <a:pt x="2980101" y="992682"/>
                          </a:lnTo>
                          <a:lnTo>
                            <a:pt x="2963356" y="950525"/>
                          </a:lnTo>
                          <a:lnTo>
                            <a:pt x="2945416" y="908987"/>
                          </a:lnTo>
                          <a:lnTo>
                            <a:pt x="2926301" y="868092"/>
                          </a:lnTo>
                          <a:lnTo>
                            <a:pt x="2906033" y="827860"/>
                          </a:lnTo>
                          <a:lnTo>
                            <a:pt x="2884633" y="788312"/>
                          </a:lnTo>
                          <a:lnTo>
                            <a:pt x="2862122" y="749471"/>
                          </a:lnTo>
                          <a:lnTo>
                            <a:pt x="2838522" y="711356"/>
                          </a:lnTo>
                          <a:lnTo>
                            <a:pt x="2813854" y="673989"/>
                          </a:lnTo>
                          <a:lnTo>
                            <a:pt x="2788139" y="637393"/>
                          </a:lnTo>
                          <a:lnTo>
                            <a:pt x="2761399" y="601587"/>
                          </a:lnTo>
                          <a:lnTo>
                            <a:pt x="2733654" y="566593"/>
                          </a:lnTo>
                          <a:lnTo>
                            <a:pt x="2704926" y="532433"/>
                          </a:lnTo>
                          <a:lnTo>
                            <a:pt x="2675237" y="499127"/>
                          </a:lnTo>
                          <a:lnTo>
                            <a:pt x="2644608" y="466697"/>
                          </a:lnTo>
                          <a:lnTo>
                            <a:pt x="2613059" y="435165"/>
                          </a:lnTo>
                          <a:lnTo>
                            <a:pt x="2580613" y="404551"/>
                          </a:lnTo>
                          <a:lnTo>
                            <a:pt x="2547291" y="374878"/>
                          </a:lnTo>
                          <a:lnTo>
                            <a:pt x="2513113" y="346165"/>
                          </a:lnTo>
                          <a:lnTo>
                            <a:pt x="2478102" y="318435"/>
                          </a:lnTo>
                          <a:lnTo>
                            <a:pt x="2442278" y="291708"/>
                          </a:lnTo>
                          <a:lnTo>
                            <a:pt x="2405662" y="266007"/>
                          </a:lnTo>
                          <a:lnTo>
                            <a:pt x="2368277" y="241351"/>
                          </a:lnTo>
                          <a:lnTo>
                            <a:pt x="2330144" y="217764"/>
                          </a:lnTo>
                          <a:lnTo>
                            <a:pt x="2291283" y="195265"/>
                          </a:lnTo>
                          <a:lnTo>
                            <a:pt x="2251716" y="173876"/>
                          </a:lnTo>
                          <a:lnTo>
                            <a:pt x="2211464" y="153619"/>
                          </a:lnTo>
                          <a:lnTo>
                            <a:pt x="2170549" y="134514"/>
                          </a:lnTo>
                          <a:lnTo>
                            <a:pt x="2128991" y="116584"/>
                          </a:lnTo>
                          <a:lnTo>
                            <a:pt x="2086813" y="99848"/>
                          </a:lnTo>
                          <a:lnTo>
                            <a:pt x="2044035" y="84329"/>
                          </a:lnTo>
                          <a:lnTo>
                            <a:pt x="2000679" y="70048"/>
                          </a:lnTo>
                          <a:lnTo>
                            <a:pt x="1956766" y="57026"/>
                          </a:lnTo>
                          <a:lnTo>
                            <a:pt x="1912318" y="45285"/>
                          </a:lnTo>
                          <a:lnTo>
                            <a:pt x="1867355" y="34845"/>
                          </a:lnTo>
                          <a:lnTo>
                            <a:pt x="1821899" y="25728"/>
                          </a:lnTo>
                          <a:lnTo>
                            <a:pt x="1775971" y="17955"/>
                          </a:lnTo>
                          <a:lnTo>
                            <a:pt x="1729593" y="11548"/>
                          </a:lnTo>
                          <a:lnTo>
                            <a:pt x="1682786" y="6527"/>
                          </a:lnTo>
                          <a:lnTo>
                            <a:pt x="1635570" y="2915"/>
                          </a:lnTo>
                          <a:lnTo>
                            <a:pt x="1587969" y="732"/>
                          </a:lnTo>
                          <a:lnTo>
                            <a:pt x="1540002" y="0"/>
                          </a:lnTo>
                          <a:close/>
                        </a:path>
                      </a:pathLst>
                    </a:custGeom>
                    <a:solidFill>
                      <a:srgbClr val="86EBF6">
                        <a:alpha val="34901"/>
                      </a:srgbClr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14" name="object 23"/>
                    <p:cNvPicPr/>
                    <p:nvPr/>
                  </p:nvPicPr>
                  <p:blipFill>
                    <a:blip r:embed="rId4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303775" y="1424940"/>
                      <a:ext cx="4200144" cy="3934841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16" name="object 25"/>
                  <p:cNvPicPr/>
                  <p:nvPr/>
                </p:nvPicPr>
                <p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206493" y="865634"/>
                    <a:ext cx="789432" cy="861947"/>
                  </a:xfrm>
                  <a:prstGeom prst="rect">
                    <a:avLst/>
                  </a:prstGeom>
                </p:spPr>
              </p:pic>
              <p:sp>
                <p:nvSpPr>
                  <p:cNvPr id="117" name="object 26"/>
                  <p:cNvSpPr txBox="1"/>
                  <p:nvPr/>
                </p:nvSpPr>
                <p:spPr>
                  <a:xfrm>
                    <a:off x="3030641" y="537467"/>
                    <a:ext cx="1504187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80000"/>
                      </a:lnSpc>
                    </a:pPr>
                    <a:r>
                      <a:rPr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  <a:cs typeface="Trebuchet MS"/>
                      </a:rPr>
                      <a:t>Росстат</a:t>
                    </a:r>
                    <a:endParaRPr sz="1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cs typeface="Trebuchet MS"/>
                    </a:endParaRPr>
                  </a:p>
                </p:txBody>
              </p:sp>
              <p:pic>
                <p:nvPicPr>
                  <p:cNvPr id="118" name="object 27"/>
                  <p:cNvPicPr/>
                  <p:nvPr/>
                </p:nvPicPr>
                <p:blipFill>
                  <a:blip r:embed="rId6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979199" y="6086678"/>
                    <a:ext cx="882395" cy="537972"/>
                  </a:xfrm>
                  <a:prstGeom prst="rect">
                    <a:avLst/>
                  </a:prstGeom>
                </p:spPr>
              </p:pic>
              <p:sp>
                <p:nvSpPr>
                  <p:cNvPr id="119" name="object 28"/>
                  <p:cNvSpPr txBox="1"/>
                  <p:nvPr/>
                </p:nvSpPr>
                <p:spPr>
                  <a:xfrm>
                    <a:off x="2271004" y="5389899"/>
                    <a:ext cx="2377503" cy="691041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  <a:cs typeface="Trebuchet MS"/>
                      </a:rPr>
                      <a:t>АО</a:t>
                    </a:r>
                    <a:endParaRPr sz="1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cs typeface="Trebuchet MS"/>
                    </a:endParaRPr>
                  </a:p>
                  <a:p>
                    <a:pPr algn="ctr">
                      <a:lnSpc>
                        <a:spcPct val="80000"/>
                      </a:lnSpc>
                    </a:pPr>
                    <a:r>
                      <a:rPr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  <a:cs typeface="Trebuchet MS"/>
                      </a:rPr>
                      <a:t>«Почта России»</a:t>
                    </a:r>
                    <a:endParaRPr sz="1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cs typeface="Trebuchet MS"/>
                    </a:endParaRPr>
                  </a:p>
                </p:txBody>
              </p:sp>
              <p:grpSp>
                <p:nvGrpSpPr>
                  <p:cNvPr id="120" name="object 29"/>
                  <p:cNvGrpSpPr/>
                  <p:nvPr/>
                </p:nvGrpSpPr>
                <p:grpSpPr>
                  <a:xfrm>
                    <a:off x="1046987" y="1074394"/>
                    <a:ext cx="8056715" cy="4326280"/>
                    <a:chOff x="1046988" y="1074394"/>
                    <a:chExt cx="8056719" cy="4326281"/>
                  </a:xfrm>
                </p:grpSpPr>
                <p:sp>
                  <p:nvSpPr>
                    <p:cNvPr id="121" name="object 30"/>
                    <p:cNvSpPr/>
                    <p:nvPr/>
                  </p:nvSpPr>
                  <p:spPr>
                    <a:xfrm>
                      <a:off x="7893557" y="1126998"/>
                      <a:ext cx="593090" cy="504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3090" h="504825">
                          <a:moveTo>
                            <a:pt x="518668" y="0"/>
                          </a:moveTo>
                          <a:lnTo>
                            <a:pt x="74168" y="0"/>
                          </a:lnTo>
                          <a:lnTo>
                            <a:pt x="45273" y="5820"/>
                          </a:lnTo>
                          <a:lnTo>
                            <a:pt x="21701" y="21701"/>
                          </a:lnTo>
                          <a:lnTo>
                            <a:pt x="5820" y="45273"/>
                          </a:lnTo>
                          <a:lnTo>
                            <a:pt x="0" y="74167"/>
                          </a:lnTo>
                          <a:lnTo>
                            <a:pt x="0" y="430275"/>
                          </a:lnTo>
                          <a:lnTo>
                            <a:pt x="5820" y="459170"/>
                          </a:lnTo>
                          <a:lnTo>
                            <a:pt x="21701" y="482742"/>
                          </a:lnTo>
                          <a:lnTo>
                            <a:pt x="45273" y="498623"/>
                          </a:lnTo>
                          <a:lnTo>
                            <a:pt x="74168" y="504443"/>
                          </a:lnTo>
                          <a:lnTo>
                            <a:pt x="518668" y="504443"/>
                          </a:lnTo>
                          <a:lnTo>
                            <a:pt x="547562" y="498623"/>
                          </a:lnTo>
                          <a:lnTo>
                            <a:pt x="571134" y="482742"/>
                          </a:lnTo>
                          <a:lnTo>
                            <a:pt x="587015" y="459170"/>
                          </a:lnTo>
                          <a:lnTo>
                            <a:pt x="592836" y="430275"/>
                          </a:lnTo>
                          <a:lnTo>
                            <a:pt x="592836" y="74167"/>
                          </a:lnTo>
                          <a:lnTo>
                            <a:pt x="587015" y="45273"/>
                          </a:lnTo>
                          <a:lnTo>
                            <a:pt x="571134" y="21701"/>
                          </a:lnTo>
                          <a:lnTo>
                            <a:pt x="547562" y="5820"/>
                          </a:lnTo>
                          <a:lnTo>
                            <a:pt x="518668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22" name="object 31"/>
                    <p:cNvSpPr/>
                    <p:nvPr/>
                  </p:nvSpPr>
                  <p:spPr>
                    <a:xfrm>
                      <a:off x="7893557" y="1126998"/>
                      <a:ext cx="593090" cy="504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3090" h="504825">
                          <a:moveTo>
                            <a:pt x="0" y="74167"/>
                          </a:moveTo>
                          <a:lnTo>
                            <a:pt x="5820" y="45273"/>
                          </a:lnTo>
                          <a:lnTo>
                            <a:pt x="21701" y="21701"/>
                          </a:lnTo>
                          <a:lnTo>
                            <a:pt x="45273" y="5820"/>
                          </a:lnTo>
                          <a:lnTo>
                            <a:pt x="74168" y="0"/>
                          </a:lnTo>
                          <a:lnTo>
                            <a:pt x="518668" y="0"/>
                          </a:lnTo>
                          <a:lnTo>
                            <a:pt x="547562" y="5820"/>
                          </a:lnTo>
                          <a:lnTo>
                            <a:pt x="571134" y="21701"/>
                          </a:lnTo>
                          <a:lnTo>
                            <a:pt x="587015" y="45273"/>
                          </a:lnTo>
                          <a:lnTo>
                            <a:pt x="592836" y="74167"/>
                          </a:lnTo>
                          <a:lnTo>
                            <a:pt x="592836" y="430275"/>
                          </a:lnTo>
                          <a:lnTo>
                            <a:pt x="587015" y="459170"/>
                          </a:lnTo>
                          <a:lnTo>
                            <a:pt x="571134" y="482742"/>
                          </a:lnTo>
                          <a:lnTo>
                            <a:pt x="547562" y="498623"/>
                          </a:lnTo>
                          <a:lnTo>
                            <a:pt x="518668" y="504443"/>
                          </a:lnTo>
                          <a:lnTo>
                            <a:pt x="74168" y="504443"/>
                          </a:lnTo>
                          <a:lnTo>
                            <a:pt x="45273" y="498623"/>
                          </a:lnTo>
                          <a:lnTo>
                            <a:pt x="21701" y="482742"/>
                          </a:lnTo>
                          <a:lnTo>
                            <a:pt x="5820" y="459170"/>
                          </a:lnTo>
                          <a:lnTo>
                            <a:pt x="0" y="430275"/>
                          </a:lnTo>
                          <a:lnTo>
                            <a:pt x="0" y="74167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23" name="object 32"/>
                    <p:cNvSpPr/>
                    <p:nvPr/>
                  </p:nvSpPr>
                  <p:spPr>
                    <a:xfrm>
                      <a:off x="8000772" y="1216989"/>
                      <a:ext cx="379095" cy="3244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9095" h="324484">
                          <a:moveTo>
                            <a:pt x="324726" y="190449"/>
                          </a:moveTo>
                          <a:lnTo>
                            <a:pt x="297675" y="164795"/>
                          </a:lnTo>
                          <a:lnTo>
                            <a:pt x="297675" y="211607"/>
                          </a:lnTo>
                          <a:lnTo>
                            <a:pt x="297675" y="265645"/>
                          </a:lnTo>
                          <a:lnTo>
                            <a:pt x="243547" y="265645"/>
                          </a:lnTo>
                          <a:lnTo>
                            <a:pt x="243547" y="211607"/>
                          </a:lnTo>
                          <a:lnTo>
                            <a:pt x="297675" y="211607"/>
                          </a:lnTo>
                          <a:lnTo>
                            <a:pt x="297675" y="164795"/>
                          </a:lnTo>
                          <a:lnTo>
                            <a:pt x="189420" y="62128"/>
                          </a:lnTo>
                          <a:lnTo>
                            <a:pt x="135305" y="113461"/>
                          </a:lnTo>
                          <a:lnTo>
                            <a:pt x="135305" y="211607"/>
                          </a:lnTo>
                          <a:lnTo>
                            <a:pt x="135305" y="265645"/>
                          </a:lnTo>
                          <a:lnTo>
                            <a:pt x="81178" y="265645"/>
                          </a:lnTo>
                          <a:lnTo>
                            <a:pt x="81178" y="211607"/>
                          </a:lnTo>
                          <a:lnTo>
                            <a:pt x="135305" y="211607"/>
                          </a:lnTo>
                          <a:lnTo>
                            <a:pt x="135305" y="113461"/>
                          </a:lnTo>
                          <a:lnTo>
                            <a:pt x="54114" y="190449"/>
                          </a:lnTo>
                          <a:lnTo>
                            <a:pt x="54114" y="324180"/>
                          </a:lnTo>
                          <a:lnTo>
                            <a:pt x="162369" y="324180"/>
                          </a:lnTo>
                          <a:lnTo>
                            <a:pt x="162369" y="265645"/>
                          </a:lnTo>
                          <a:lnTo>
                            <a:pt x="162356" y="211607"/>
                          </a:lnTo>
                          <a:lnTo>
                            <a:pt x="216484" y="211607"/>
                          </a:lnTo>
                          <a:lnTo>
                            <a:pt x="216484" y="324180"/>
                          </a:lnTo>
                          <a:lnTo>
                            <a:pt x="324726" y="324180"/>
                          </a:lnTo>
                          <a:lnTo>
                            <a:pt x="324726" y="265645"/>
                          </a:lnTo>
                          <a:lnTo>
                            <a:pt x="324726" y="211607"/>
                          </a:lnTo>
                          <a:lnTo>
                            <a:pt x="324726" y="190449"/>
                          </a:lnTo>
                          <a:close/>
                        </a:path>
                        <a:path w="379095" h="324484">
                          <a:moveTo>
                            <a:pt x="378853" y="180098"/>
                          </a:moveTo>
                          <a:lnTo>
                            <a:pt x="297675" y="102654"/>
                          </a:lnTo>
                          <a:lnTo>
                            <a:pt x="297675" y="68427"/>
                          </a:lnTo>
                          <a:lnTo>
                            <a:pt x="297675" y="27012"/>
                          </a:lnTo>
                          <a:lnTo>
                            <a:pt x="261581" y="27012"/>
                          </a:lnTo>
                          <a:lnTo>
                            <a:pt x="261581" y="68427"/>
                          </a:lnTo>
                          <a:lnTo>
                            <a:pt x="228346" y="36918"/>
                          </a:lnTo>
                          <a:lnTo>
                            <a:pt x="189420" y="0"/>
                          </a:lnTo>
                          <a:lnTo>
                            <a:pt x="0" y="180098"/>
                          </a:lnTo>
                          <a:lnTo>
                            <a:pt x="20294" y="197205"/>
                          </a:lnTo>
                          <a:lnTo>
                            <a:pt x="189420" y="36918"/>
                          </a:lnTo>
                          <a:lnTo>
                            <a:pt x="358559" y="197205"/>
                          </a:lnTo>
                          <a:lnTo>
                            <a:pt x="378853" y="180098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24" name="object 33"/>
                    <p:cNvPicPr/>
                    <p:nvPr/>
                  </p:nvPicPr>
                  <p:blipFill>
                    <a:blip r:embed="rId7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360679" y="1074394"/>
                      <a:ext cx="173091" cy="17278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25" name="object 34"/>
                    <p:cNvSpPr/>
                    <p:nvPr/>
                  </p:nvSpPr>
                  <p:spPr>
                    <a:xfrm>
                      <a:off x="7297673" y="1434845"/>
                      <a:ext cx="342900" cy="29273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900" h="292735">
                          <a:moveTo>
                            <a:pt x="299847" y="0"/>
                          </a:moveTo>
                          <a:lnTo>
                            <a:pt x="43052" y="0"/>
                          </a:lnTo>
                          <a:lnTo>
                            <a:pt x="26306" y="3387"/>
                          </a:lnTo>
                          <a:lnTo>
                            <a:pt x="12620" y="12620"/>
                          </a:lnTo>
                          <a:lnTo>
                            <a:pt x="3387" y="26306"/>
                          </a:lnTo>
                          <a:lnTo>
                            <a:pt x="0" y="43052"/>
                          </a:lnTo>
                          <a:lnTo>
                            <a:pt x="0" y="249554"/>
                          </a:lnTo>
                          <a:lnTo>
                            <a:pt x="3387" y="266301"/>
                          </a:lnTo>
                          <a:lnTo>
                            <a:pt x="12620" y="279987"/>
                          </a:lnTo>
                          <a:lnTo>
                            <a:pt x="26306" y="289220"/>
                          </a:lnTo>
                          <a:lnTo>
                            <a:pt x="43052" y="292607"/>
                          </a:lnTo>
                          <a:lnTo>
                            <a:pt x="299847" y="292607"/>
                          </a:lnTo>
                          <a:lnTo>
                            <a:pt x="316593" y="289220"/>
                          </a:lnTo>
                          <a:lnTo>
                            <a:pt x="330279" y="279987"/>
                          </a:lnTo>
                          <a:lnTo>
                            <a:pt x="339512" y="266301"/>
                          </a:lnTo>
                          <a:lnTo>
                            <a:pt x="342900" y="249554"/>
                          </a:lnTo>
                          <a:lnTo>
                            <a:pt x="342900" y="43052"/>
                          </a:lnTo>
                          <a:lnTo>
                            <a:pt x="339512" y="26306"/>
                          </a:lnTo>
                          <a:lnTo>
                            <a:pt x="330279" y="12620"/>
                          </a:lnTo>
                          <a:lnTo>
                            <a:pt x="316593" y="3387"/>
                          </a:lnTo>
                          <a:lnTo>
                            <a:pt x="299847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26" name="object 35"/>
                    <p:cNvSpPr/>
                    <p:nvPr/>
                  </p:nvSpPr>
                  <p:spPr>
                    <a:xfrm>
                      <a:off x="7297673" y="1434845"/>
                      <a:ext cx="342900" cy="29273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900" h="292735">
                          <a:moveTo>
                            <a:pt x="0" y="43052"/>
                          </a:moveTo>
                          <a:lnTo>
                            <a:pt x="3387" y="26306"/>
                          </a:lnTo>
                          <a:lnTo>
                            <a:pt x="12620" y="12620"/>
                          </a:lnTo>
                          <a:lnTo>
                            <a:pt x="26306" y="3387"/>
                          </a:lnTo>
                          <a:lnTo>
                            <a:pt x="43052" y="0"/>
                          </a:lnTo>
                          <a:lnTo>
                            <a:pt x="299847" y="0"/>
                          </a:lnTo>
                          <a:lnTo>
                            <a:pt x="316593" y="3387"/>
                          </a:lnTo>
                          <a:lnTo>
                            <a:pt x="330279" y="12620"/>
                          </a:lnTo>
                          <a:lnTo>
                            <a:pt x="339512" y="26306"/>
                          </a:lnTo>
                          <a:lnTo>
                            <a:pt x="342900" y="43052"/>
                          </a:lnTo>
                          <a:lnTo>
                            <a:pt x="342900" y="249554"/>
                          </a:lnTo>
                          <a:lnTo>
                            <a:pt x="339512" y="266301"/>
                          </a:lnTo>
                          <a:lnTo>
                            <a:pt x="330279" y="279987"/>
                          </a:lnTo>
                          <a:lnTo>
                            <a:pt x="316593" y="289220"/>
                          </a:lnTo>
                          <a:lnTo>
                            <a:pt x="299847" y="292607"/>
                          </a:lnTo>
                          <a:lnTo>
                            <a:pt x="43052" y="292607"/>
                          </a:lnTo>
                          <a:lnTo>
                            <a:pt x="26306" y="289220"/>
                          </a:lnTo>
                          <a:lnTo>
                            <a:pt x="12620" y="279987"/>
                          </a:lnTo>
                          <a:lnTo>
                            <a:pt x="3387" y="266301"/>
                          </a:lnTo>
                          <a:lnTo>
                            <a:pt x="0" y="249554"/>
                          </a:lnTo>
                          <a:lnTo>
                            <a:pt x="0" y="43052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27" name="object 36"/>
                    <p:cNvPicPr/>
                    <p:nvPr/>
                  </p:nvPicPr>
                  <p:blipFill>
                    <a:blip r:embed="rId8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358605" y="1404000"/>
                      <a:ext cx="308744" cy="27049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28" name="object 37"/>
                    <p:cNvSpPr/>
                    <p:nvPr/>
                  </p:nvSpPr>
                  <p:spPr>
                    <a:xfrm>
                      <a:off x="7905750" y="4895850"/>
                      <a:ext cx="594360" cy="504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4359" h="504825">
                          <a:moveTo>
                            <a:pt x="520192" y="0"/>
                          </a:moveTo>
                          <a:lnTo>
                            <a:pt x="74168" y="0"/>
                          </a:lnTo>
                          <a:lnTo>
                            <a:pt x="45273" y="5820"/>
                          </a:lnTo>
                          <a:lnTo>
                            <a:pt x="21701" y="21701"/>
                          </a:lnTo>
                          <a:lnTo>
                            <a:pt x="5820" y="45273"/>
                          </a:lnTo>
                          <a:lnTo>
                            <a:pt x="0" y="74168"/>
                          </a:lnTo>
                          <a:lnTo>
                            <a:pt x="0" y="430275"/>
                          </a:lnTo>
                          <a:lnTo>
                            <a:pt x="5820" y="459170"/>
                          </a:lnTo>
                          <a:lnTo>
                            <a:pt x="21701" y="482742"/>
                          </a:lnTo>
                          <a:lnTo>
                            <a:pt x="45273" y="498623"/>
                          </a:lnTo>
                          <a:lnTo>
                            <a:pt x="74168" y="504444"/>
                          </a:lnTo>
                          <a:lnTo>
                            <a:pt x="520192" y="504444"/>
                          </a:lnTo>
                          <a:lnTo>
                            <a:pt x="549086" y="498623"/>
                          </a:lnTo>
                          <a:lnTo>
                            <a:pt x="572658" y="482742"/>
                          </a:lnTo>
                          <a:lnTo>
                            <a:pt x="588539" y="459170"/>
                          </a:lnTo>
                          <a:lnTo>
                            <a:pt x="594359" y="430275"/>
                          </a:lnTo>
                          <a:lnTo>
                            <a:pt x="594359" y="74168"/>
                          </a:lnTo>
                          <a:lnTo>
                            <a:pt x="588539" y="45273"/>
                          </a:lnTo>
                          <a:lnTo>
                            <a:pt x="572658" y="21701"/>
                          </a:lnTo>
                          <a:lnTo>
                            <a:pt x="549086" y="5820"/>
                          </a:lnTo>
                          <a:lnTo>
                            <a:pt x="520192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29" name="object 38"/>
                    <p:cNvSpPr/>
                    <p:nvPr/>
                  </p:nvSpPr>
                  <p:spPr>
                    <a:xfrm>
                      <a:off x="7905750" y="4895850"/>
                      <a:ext cx="594360" cy="504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4359" h="504825">
                          <a:moveTo>
                            <a:pt x="0" y="74168"/>
                          </a:moveTo>
                          <a:lnTo>
                            <a:pt x="5820" y="45273"/>
                          </a:lnTo>
                          <a:lnTo>
                            <a:pt x="21701" y="21701"/>
                          </a:lnTo>
                          <a:lnTo>
                            <a:pt x="45273" y="5820"/>
                          </a:lnTo>
                          <a:lnTo>
                            <a:pt x="74168" y="0"/>
                          </a:lnTo>
                          <a:lnTo>
                            <a:pt x="520192" y="0"/>
                          </a:lnTo>
                          <a:lnTo>
                            <a:pt x="549086" y="5820"/>
                          </a:lnTo>
                          <a:lnTo>
                            <a:pt x="572658" y="21701"/>
                          </a:lnTo>
                          <a:lnTo>
                            <a:pt x="588539" y="45273"/>
                          </a:lnTo>
                          <a:lnTo>
                            <a:pt x="594359" y="74168"/>
                          </a:lnTo>
                          <a:lnTo>
                            <a:pt x="594359" y="430275"/>
                          </a:lnTo>
                          <a:lnTo>
                            <a:pt x="588539" y="459170"/>
                          </a:lnTo>
                          <a:lnTo>
                            <a:pt x="572658" y="482742"/>
                          </a:lnTo>
                          <a:lnTo>
                            <a:pt x="549086" y="498623"/>
                          </a:lnTo>
                          <a:lnTo>
                            <a:pt x="520192" y="504444"/>
                          </a:lnTo>
                          <a:lnTo>
                            <a:pt x="74168" y="504444"/>
                          </a:lnTo>
                          <a:lnTo>
                            <a:pt x="45273" y="498623"/>
                          </a:lnTo>
                          <a:lnTo>
                            <a:pt x="21701" y="482742"/>
                          </a:lnTo>
                          <a:lnTo>
                            <a:pt x="5820" y="459170"/>
                          </a:lnTo>
                          <a:lnTo>
                            <a:pt x="0" y="430275"/>
                          </a:lnTo>
                          <a:lnTo>
                            <a:pt x="0" y="74168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30" name="object 39"/>
                    <p:cNvSpPr/>
                    <p:nvPr/>
                  </p:nvSpPr>
                  <p:spPr>
                    <a:xfrm>
                      <a:off x="8013065" y="4985842"/>
                      <a:ext cx="380365" cy="3244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0365" h="324485">
                          <a:moveTo>
                            <a:pt x="325869" y="190449"/>
                          </a:moveTo>
                          <a:lnTo>
                            <a:pt x="298716" y="164795"/>
                          </a:lnTo>
                          <a:lnTo>
                            <a:pt x="298716" y="211607"/>
                          </a:lnTo>
                          <a:lnTo>
                            <a:pt x="298716" y="265645"/>
                          </a:lnTo>
                          <a:lnTo>
                            <a:pt x="244398" y="265645"/>
                          </a:lnTo>
                          <a:lnTo>
                            <a:pt x="244398" y="211607"/>
                          </a:lnTo>
                          <a:lnTo>
                            <a:pt x="298716" y="211607"/>
                          </a:lnTo>
                          <a:lnTo>
                            <a:pt x="298716" y="164795"/>
                          </a:lnTo>
                          <a:lnTo>
                            <a:pt x="190093" y="62128"/>
                          </a:lnTo>
                          <a:lnTo>
                            <a:pt x="135775" y="113461"/>
                          </a:lnTo>
                          <a:lnTo>
                            <a:pt x="135775" y="211607"/>
                          </a:lnTo>
                          <a:lnTo>
                            <a:pt x="135775" y="265645"/>
                          </a:lnTo>
                          <a:lnTo>
                            <a:pt x="81470" y="265645"/>
                          </a:lnTo>
                          <a:lnTo>
                            <a:pt x="81470" y="211607"/>
                          </a:lnTo>
                          <a:lnTo>
                            <a:pt x="135775" y="211607"/>
                          </a:lnTo>
                          <a:lnTo>
                            <a:pt x="135775" y="113461"/>
                          </a:lnTo>
                          <a:lnTo>
                            <a:pt x="54305" y="190449"/>
                          </a:lnTo>
                          <a:lnTo>
                            <a:pt x="54305" y="324180"/>
                          </a:lnTo>
                          <a:lnTo>
                            <a:pt x="162928" y="324180"/>
                          </a:lnTo>
                          <a:lnTo>
                            <a:pt x="162928" y="265645"/>
                          </a:lnTo>
                          <a:lnTo>
                            <a:pt x="162928" y="211607"/>
                          </a:lnTo>
                          <a:lnTo>
                            <a:pt x="217246" y="211607"/>
                          </a:lnTo>
                          <a:lnTo>
                            <a:pt x="217246" y="324180"/>
                          </a:lnTo>
                          <a:lnTo>
                            <a:pt x="325869" y="324180"/>
                          </a:lnTo>
                          <a:lnTo>
                            <a:pt x="325869" y="265645"/>
                          </a:lnTo>
                          <a:lnTo>
                            <a:pt x="325869" y="211607"/>
                          </a:lnTo>
                          <a:lnTo>
                            <a:pt x="325869" y="190449"/>
                          </a:lnTo>
                          <a:close/>
                        </a:path>
                        <a:path w="380365" h="324485">
                          <a:moveTo>
                            <a:pt x="380187" y="180098"/>
                          </a:moveTo>
                          <a:lnTo>
                            <a:pt x="298716" y="102654"/>
                          </a:lnTo>
                          <a:lnTo>
                            <a:pt x="298716" y="68427"/>
                          </a:lnTo>
                          <a:lnTo>
                            <a:pt x="298716" y="27012"/>
                          </a:lnTo>
                          <a:lnTo>
                            <a:pt x="262509" y="27012"/>
                          </a:lnTo>
                          <a:lnTo>
                            <a:pt x="262509" y="68427"/>
                          </a:lnTo>
                          <a:lnTo>
                            <a:pt x="229146" y="36918"/>
                          </a:lnTo>
                          <a:lnTo>
                            <a:pt x="190093" y="0"/>
                          </a:lnTo>
                          <a:lnTo>
                            <a:pt x="0" y="180098"/>
                          </a:lnTo>
                          <a:lnTo>
                            <a:pt x="20370" y="197205"/>
                          </a:lnTo>
                          <a:lnTo>
                            <a:pt x="190093" y="36918"/>
                          </a:lnTo>
                          <a:lnTo>
                            <a:pt x="359816" y="197205"/>
                          </a:lnTo>
                          <a:lnTo>
                            <a:pt x="380187" y="180098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31" name="object 40"/>
                    <p:cNvPicPr/>
                    <p:nvPr/>
                  </p:nvPicPr>
                  <p:blipFill>
                    <a:blip r:embed="rId9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374395" y="4841722"/>
                      <a:ext cx="173091" cy="17278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32" name="object 41"/>
                    <p:cNvSpPr/>
                    <p:nvPr/>
                  </p:nvSpPr>
                  <p:spPr>
                    <a:xfrm>
                      <a:off x="7748778" y="1815845"/>
                      <a:ext cx="481965" cy="408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965" h="408939">
                          <a:moveTo>
                            <a:pt x="421513" y="0"/>
                          </a:moveTo>
                          <a:lnTo>
                            <a:pt x="60071" y="0"/>
                          </a:lnTo>
                          <a:lnTo>
                            <a:pt x="36701" y="4724"/>
                          </a:lnTo>
                          <a:lnTo>
                            <a:pt x="17605" y="17605"/>
                          </a:lnTo>
                          <a:lnTo>
                            <a:pt x="4724" y="36701"/>
                          </a:lnTo>
                          <a:lnTo>
                            <a:pt x="0" y="60070"/>
                          </a:lnTo>
                          <a:lnTo>
                            <a:pt x="0" y="348361"/>
                          </a:lnTo>
                          <a:lnTo>
                            <a:pt x="4724" y="371730"/>
                          </a:lnTo>
                          <a:lnTo>
                            <a:pt x="17605" y="390826"/>
                          </a:lnTo>
                          <a:lnTo>
                            <a:pt x="36701" y="403707"/>
                          </a:lnTo>
                          <a:lnTo>
                            <a:pt x="60071" y="408431"/>
                          </a:lnTo>
                          <a:lnTo>
                            <a:pt x="421513" y="408431"/>
                          </a:lnTo>
                          <a:lnTo>
                            <a:pt x="444882" y="403707"/>
                          </a:lnTo>
                          <a:lnTo>
                            <a:pt x="463978" y="390826"/>
                          </a:lnTo>
                          <a:lnTo>
                            <a:pt x="476859" y="371730"/>
                          </a:lnTo>
                          <a:lnTo>
                            <a:pt x="481583" y="348361"/>
                          </a:lnTo>
                          <a:lnTo>
                            <a:pt x="481583" y="60070"/>
                          </a:lnTo>
                          <a:lnTo>
                            <a:pt x="476859" y="36701"/>
                          </a:lnTo>
                          <a:lnTo>
                            <a:pt x="463978" y="17605"/>
                          </a:lnTo>
                          <a:lnTo>
                            <a:pt x="444882" y="4724"/>
                          </a:lnTo>
                          <a:lnTo>
                            <a:pt x="421513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33" name="object 42"/>
                    <p:cNvSpPr/>
                    <p:nvPr/>
                  </p:nvSpPr>
                  <p:spPr>
                    <a:xfrm>
                      <a:off x="7748778" y="1815845"/>
                      <a:ext cx="481965" cy="408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965" h="408939">
                          <a:moveTo>
                            <a:pt x="0" y="60070"/>
                          </a:moveTo>
                          <a:lnTo>
                            <a:pt x="4724" y="36701"/>
                          </a:lnTo>
                          <a:lnTo>
                            <a:pt x="17605" y="17605"/>
                          </a:lnTo>
                          <a:lnTo>
                            <a:pt x="36701" y="4724"/>
                          </a:lnTo>
                          <a:lnTo>
                            <a:pt x="60071" y="0"/>
                          </a:lnTo>
                          <a:lnTo>
                            <a:pt x="421513" y="0"/>
                          </a:lnTo>
                          <a:lnTo>
                            <a:pt x="444882" y="4724"/>
                          </a:lnTo>
                          <a:lnTo>
                            <a:pt x="463978" y="17605"/>
                          </a:lnTo>
                          <a:lnTo>
                            <a:pt x="476859" y="36701"/>
                          </a:lnTo>
                          <a:lnTo>
                            <a:pt x="481583" y="60070"/>
                          </a:lnTo>
                          <a:lnTo>
                            <a:pt x="481583" y="348361"/>
                          </a:lnTo>
                          <a:lnTo>
                            <a:pt x="476859" y="371730"/>
                          </a:lnTo>
                          <a:lnTo>
                            <a:pt x="463978" y="390826"/>
                          </a:lnTo>
                          <a:lnTo>
                            <a:pt x="444882" y="403707"/>
                          </a:lnTo>
                          <a:lnTo>
                            <a:pt x="421513" y="408431"/>
                          </a:lnTo>
                          <a:lnTo>
                            <a:pt x="60071" y="408431"/>
                          </a:lnTo>
                          <a:lnTo>
                            <a:pt x="36701" y="403707"/>
                          </a:lnTo>
                          <a:lnTo>
                            <a:pt x="17605" y="390826"/>
                          </a:lnTo>
                          <a:lnTo>
                            <a:pt x="4724" y="371730"/>
                          </a:lnTo>
                          <a:lnTo>
                            <a:pt x="0" y="348361"/>
                          </a:lnTo>
                          <a:lnTo>
                            <a:pt x="0" y="60070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34" name="object 43"/>
                    <p:cNvSpPr/>
                    <p:nvPr/>
                  </p:nvSpPr>
                  <p:spPr>
                    <a:xfrm>
                      <a:off x="7836479" y="1888770"/>
                      <a:ext cx="306705" cy="1600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6704" h="160019">
                          <a:moveTo>
                            <a:pt x="153130" y="0"/>
                          </a:moveTo>
                          <a:lnTo>
                            <a:pt x="0" y="145579"/>
                          </a:lnTo>
                          <a:lnTo>
                            <a:pt x="16407" y="159410"/>
                          </a:lnTo>
                          <a:lnTo>
                            <a:pt x="153130" y="29836"/>
                          </a:lnTo>
                          <a:lnTo>
                            <a:pt x="184596" y="29836"/>
                          </a:lnTo>
                          <a:lnTo>
                            <a:pt x="153130" y="0"/>
                          </a:lnTo>
                          <a:close/>
                        </a:path>
                        <a:path w="306704" h="160019">
                          <a:moveTo>
                            <a:pt x="184596" y="29836"/>
                          </a:moveTo>
                          <a:lnTo>
                            <a:pt x="153130" y="29836"/>
                          </a:lnTo>
                          <a:lnTo>
                            <a:pt x="289857" y="159410"/>
                          </a:lnTo>
                          <a:lnTo>
                            <a:pt x="306264" y="145579"/>
                          </a:lnTo>
                          <a:lnTo>
                            <a:pt x="240633" y="82976"/>
                          </a:lnTo>
                          <a:lnTo>
                            <a:pt x="240633" y="55314"/>
                          </a:lnTo>
                          <a:lnTo>
                            <a:pt x="211466" y="55314"/>
                          </a:lnTo>
                          <a:lnTo>
                            <a:pt x="184596" y="29836"/>
                          </a:lnTo>
                          <a:close/>
                        </a:path>
                        <a:path w="306704" h="160019">
                          <a:moveTo>
                            <a:pt x="240633" y="21829"/>
                          </a:moveTo>
                          <a:lnTo>
                            <a:pt x="211466" y="21829"/>
                          </a:lnTo>
                          <a:lnTo>
                            <a:pt x="211466" y="55314"/>
                          </a:lnTo>
                          <a:lnTo>
                            <a:pt x="240633" y="55314"/>
                          </a:lnTo>
                          <a:lnTo>
                            <a:pt x="240633" y="21829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35" name="object 44"/>
                    <p:cNvPicPr/>
                    <p:nvPr/>
                  </p:nvPicPr>
                  <p:blipFill>
                    <a:blip r:embed="rId10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880230" y="1938989"/>
                      <a:ext cx="218758" cy="2118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6" name="object 45"/>
                    <p:cNvPicPr/>
                    <p:nvPr/>
                  </p:nvPicPr>
                  <p:blipFill>
                    <a:blip r:embed="rId11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127535" y="1772422"/>
                      <a:ext cx="140860" cy="14061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37" name="object 46"/>
                    <p:cNvSpPr/>
                    <p:nvPr/>
                  </p:nvSpPr>
                  <p:spPr>
                    <a:xfrm>
                      <a:off x="8583930" y="2797301"/>
                      <a:ext cx="481965" cy="408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965" h="408939">
                          <a:moveTo>
                            <a:pt x="421513" y="0"/>
                          </a:moveTo>
                          <a:lnTo>
                            <a:pt x="60071" y="0"/>
                          </a:lnTo>
                          <a:lnTo>
                            <a:pt x="36701" y="4724"/>
                          </a:lnTo>
                          <a:lnTo>
                            <a:pt x="17605" y="17605"/>
                          </a:lnTo>
                          <a:lnTo>
                            <a:pt x="4724" y="36701"/>
                          </a:lnTo>
                          <a:lnTo>
                            <a:pt x="0" y="60071"/>
                          </a:lnTo>
                          <a:lnTo>
                            <a:pt x="0" y="348361"/>
                          </a:lnTo>
                          <a:lnTo>
                            <a:pt x="4724" y="371730"/>
                          </a:lnTo>
                          <a:lnTo>
                            <a:pt x="17605" y="390826"/>
                          </a:lnTo>
                          <a:lnTo>
                            <a:pt x="36701" y="403707"/>
                          </a:lnTo>
                          <a:lnTo>
                            <a:pt x="60071" y="408432"/>
                          </a:lnTo>
                          <a:lnTo>
                            <a:pt x="421513" y="408432"/>
                          </a:lnTo>
                          <a:lnTo>
                            <a:pt x="444882" y="403707"/>
                          </a:lnTo>
                          <a:lnTo>
                            <a:pt x="463978" y="390826"/>
                          </a:lnTo>
                          <a:lnTo>
                            <a:pt x="476859" y="371730"/>
                          </a:lnTo>
                          <a:lnTo>
                            <a:pt x="481584" y="348361"/>
                          </a:lnTo>
                          <a:lnTo>
                            <a:pt x="481584" y="60071"/>
                          </a:lnTo>
                          <a:lnTo>
                            <a:pt x="476859" y="36701"/>
                          </a:lnTo>
                          <a:lnTo>
                            <a:pt x="463978" y="17605"/>
                          </a:lnTo>
                          <a:lnTo>
                            <a:pt x="444882" y="4724"/>
                          </a:lnTo>
                          <a:lnTo>
                            <a:pt x="421513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38" name="object 47"/>
                    <p:cNvSpPr/>
                    <p:nvPr/>
                  </p:nvSpPr>
                  <p:spPr>
                    <a:xfrm>
                      <a:off x="8583930" y="2797301"/>
                      <a:ext cx="481965" cy="408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965" h="408939">
                          <a:moveTo>
                            <a:pt x="0" y="60071"/>
                          </a:moveTo>
                          <a:lnTo>
                            <a:pt x="4724" y="36701"/>
                          </a:lnTo>
                          <a:lnTo>
                            <a:pt x="17605" y="17605"/>
                          </a:lnTo>
                          <a:lnTo>
                            <a:pt x="36701" y="4724"/>
                          </a:lnTo>
                          <a:lnTo>
                            <a:pt x="60071" y="0"/>
                          </a:lnTo>
                          <a:lnTo>
                            <a:pt x="421513" y="0"/>
                          </a:lnTo>
                          <a:lnTo>
                            <a:pt x="444882" y="4724"/>
                          </a:lnTo>
                          <a:lnTo>
                            <a:pt x="463978" y="17605"/>
                          </a:lnTo>
                          <a:lnTo>
                            <a:pt x="476859" y="36701"/>
                          </a:lnTo>
                          <a:lnTo>
                            <a:pt x="481584" y="60071"/>
                          </a:lnTo>
                          <a:lnTo>
                            <a:pt x="481584" y="348361"/>
                          </a:lnTo>
                          <a:lnTo>
                            <a:pt x="476859" y="371730"/>
                          </a:lnTo>
                          <a:lnTo>
                            <a:pt x="463978" y="390826"/>
                          </a:lnTo>
                          <a:lnTo>
                            <a:pt x="444882" y="403707"/>
                          </a:lnTo>
                          <a:lnTo>
                            <a:pt x="421513" y="408432"/>
                          </a:lnTo>
                          <a:lnTo>
                            <a:pt x="60071" y="408432"/>
                          </a:lnTo>
                          <a:lnTo>
                            <a:pt x="36701" y="403707"/>
                          </a:lnTo>
                          <a:lnTo>
                            <a:pt x="17605" y="390826"/>
                          </a:lnTo>
                          <a:lnTo>
                            <a:pt x="4724" y="371730"/>
                          </a:lnTo>
                          <a:lnTo>
                            <a:pt x="0" y="348361"/>
                          </a:lnTo>
                          <a:lnTo>
                            <a:pt x="0" y="60071"/>
                          </a:lnTo>
                          <a:close/>
                        </a:path>
                      </a:pathLst>
                    </a:custGeom>
                    <a:ln w="25399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39" name="object 48"/>
                    <p:cNvSpPr/>
                    <p:nvPr/>
                  </p:nvSpPr>
                  <p:spPr>
                    <a:xfrm>
                      <a:off x="8671735" y="2870226"/>
                      <a:ext cx="307975" cy="1600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975" h="160019">
                          <a:moveTo>
                            <a:pt x="153787" y="0"/>
                          </a:moveTo>
                          <a:lnTo>
                            <a:pt x="0" y="145579"/>
                          </a:lnTo>
                          <a:lnTo>
                            <a:pt x="16477" y="159410"/>
                          </a:lnTo>
                          <a:lnTo>
                            <a:pt x="153788" y="29836"/>
                          </a:lnTo>
                          <a:lnTo>
                            <a:pt x="185389" y="29836"/>
                          </a:lnTo>
                          <a:lnTo>
                            <a:pt x="153787" y="0"/>
                          </a:lnTo>
                          <a:close/>
                        </a:path>
                        <a:path w="307975" h="160019">
                          <a:moveTo>
                            <a:pt x="185389" y="29836"/>
                          </a:moveTo>
                          <a:lnTo>
                            <a:pt x="153788" y="29836"/>
                          </a:lnTo>
                          <a:lnTo>
                            <a:pt x="291102" y="159410"/>
                          </a:lnTo>
                          <a:lnTo>
                            <a:pt x="307579" y="145579"/>
                          </a:lnTo>
                          <a:lnTo>
                            <a:pt x="241666" y="82976"/>
                          </a:lnTo>
                          <a:lnTo>
                            <a:pt x="241666" y="55314"/>
                          </a:lnTo>
                          <a:lnTo>
                            <a:pt x="212373" y="55314"/>
                          </a:lnTo>
                          <a:lnTo>
                            <a:pt x="185389" y="29836"/>
                          </a:lnTo>
                          <a:close/>
                        </a:path>
                        <a:path w="307975" h="160019">
                          <a:moveTo>
                            <a:pt x="241666" y="21829"/>
                          </a:moveTo>
                          <a:lnTo>
                            <a:pt x="212373" y="21829"/>
                          </a:lnTo>
                          <a:lnTo>
                            <a:pt x="212373" y="55314"/>
                          </a:lnTo>
                          <a:lnTo>
                            <a:pt x="241666" y="55314"/>
                          </a:lnTo>
                          <a:lnTo>
                            <a:pt x="241666" y="21829"/>
                          </a:lnTo>
                          <a:close/>
                        </a:path>
                      </a:pathLst>
                    </a:custGeom>
                    <a:solidFill>
                      <a:srgbClr val="FFC000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40" name="object 49"/>
                    <p:cNvPicPr/>
                    <p:nvPr/>
                  </p:nvPicPr>
                  <p:blipFill>
                    <a:blip r:embed="rId10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715675" y="2920445"/>
                      <a:ext cx="219697" cy="2118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1" name="object 50"/>
                    <p:cNvPicPr/>
                    <p:nvPr/>
                  </p:nvPicPr>
                  <p:blipFill>
                    <a:blip r:embed="rId12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964043" y="2753878"/>
                      <a:ext cx="139664" cy="14061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42" name="object 51"/>
                    <p:cNvSpPr/>
                    <p:nvPr/>
                  </p:nvSpPr>
                  <p:spPr>
                    <a:xfrm>
                      <a:off x="7378446" y="4854702"/>
                      <a:ext cx="342900" cy="29273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900" h="292735">
                          <a:moveTo>
                            <a:pt x="299847" y="0"/>
                          </a:moveTo>
                          <a:lnTo>
                            <a:pt x="43052" y="0"/>
                          </a:lnTo>
                          <a:lnTo>
                            <a:pt x="26306" y="3387"/>
                          </a:lnTo>
                          <a:lnTo>
                            <a:pt x="12620" y="12620"/>
                          </a:lnTo>
                          <a:lnTo>
                            <a:pt x="3387" y="26306"/>
                          </a:lnTo>
                          <a:lnTo>
                            <a:pt x="0" y="43053"/>
                          </a:lnTo>
                          <a:lnTo>
                            <a:pt x="0" y="249555"/>
                          </a:lnTo>
                          <a:lnTo>
                            <a:pt x="3387" y="266301"/>
                          </a:lnTo>
                          <a:lnTo>
                            <a:pt x="12620" y="279987"/>
                          </a:lnTo>
                          <a:lnTo>
                            <a:pt x="26306" y="289220"/>
                          </a:lnTo>
                          <a:lnTo>
                            <a:pt x="43052" y="292608"/>
                          </a:lnTo>
                          <a:lnTo>
                            <a:pt x="299847" y="292608"/>
                          </a:lnTo>
                          <a:lnTo>
                            <a:pt x="316593" y="289220"/>
                          </a:lnTo>
                          <a:lnTo>
                            <a:pt x="330279" y="279987"/>
                          </a:lnTo>
                          <a:lnTo>
                            <a:pt x="339512" y="266301"/>
                          </a:lnTo>
                          <a:lnTo>
                            <a:pt x="342900" y="249555"/>
                          </a:lnTo>
                          <a:lnTo>
                            <a:pt x="342900" y="43053"/>
                          </a:lnTo>
                          <a:lnTo>
                            <a:pt x="339512" y="26306"/>
                          </a:lnTo>
                          <a:lnTo>
                            <a:pt x="330279" y="12620"/>
                          </a:lnTo>
                          <a:lnTo>
                            <a:pt x="316593" y="3387"/>
                          </a:lnTo>
                          <a:lnTo>
                            <a:pt x="299847" y="0"/>
                          </a:lnTo>
                          <a:close/>
                        </a:path>
                      </a:pathLst>
                    </a:custGeom>
                    <a:solidFill>
                      <a:srgbClr val="FFF1CC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43" name="object 52"/>
                    <p:cNvSpPr/>
                    <p:nvPr/>
                  </p:nvSpPr>
                  <p:spPr>
                    <a:xfrm>
                      <a:off x="7378446" y="4854702"/>
                      <a:ext cx="342900" cy="29273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900" h="292735">
                          <a:moveTo>
                            <a:pt x="0" y="43053"/>
                          </a:moveTo>
                          <a:lnTo>
                            <a:pt x="3387" y="26306"/>
                          </a:lnTo>
                          <a:lnTo>
                            <a:pt x="12620" y="12620"/>
                          </a:lnTo>
                          <a:lnTo>
                            <a:pt x="26306" y="3387"/>
                          </a:lnTo>
                          <a:lnTo>
                            <a:pt x="43052" y="0"/>
                          </a:lnTo>
                          <a:lnTo>
                            <a:pt x="299847" y="0"/>
                          </a:lnTo>
                          <a:lnTo>
                            <a:pt x="316593" y="3387"/>
                          </a:lnTo>
                          <a:lnTo>
                            <a:pt x="330279" y="12620"/>
                          </a:lnTo>
                          <a:lnTo>
                            <a:pt x="339512" y="26306"/>
                          </a:lnTo>
                          <a:lnTo>
                            <a:pt x="342900" y="43053"/>
                          </a:lnTo>
                          <a:lnTo>
                            <a:pt x="342900" y="249555"/>
                          </a:lnTo>
                          <a:lnTo>
                            <a:pt x="339512" y="266301"/>
                          </a:lnTo>
                          <a:lnTo>
                            <a:pt x="330279" y="279987"/>
                          </a:lnTo>
                          <a:lnTo>
                            <a:pt x="316593" y="289220"/>
                          </a:lnTo>
                          <a:lnTo>
                            <a:pt x="299847" y="292608"/>
                          </a:lnTo>
                          <a:lnTo>
                            <a:pt x="43052" y="292608"/>
                          </a:lnTo>
                          <a:lnTo>
                            <a:pt x="26306" y="289220"/>
                          </a:lnTo>
                          <a:lnTo>
                            <a:pt x="12620" y="279987"/>
                          </a:lnTo>
                          <a:lnTo>
                            <a:pt x="3387" y="266301"/>
                          </a:lnTo>
                          <a:lnTo>
                            <a:pt x="0" y="249555"/>
                          </a:lnTo>
                          <a:lnTo>
                            <a:pt x="0" y="43053"/>
                          </a:lnTo>
                          <a:close/>
                        </a:path>
                      </a:pathLst>
                    </a:custGeom>
                    <a:ln w="25399">
                      <a:solidFill>
                        <a:srgbClr val="FFC000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44" name="object 53"/>
                    <p:cNvPicPr/>
                    <p:nvPr/>
                  </p:nvPicPr>
                  <p:blipFill>
                    <a:blip r:embed="rId8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439377" y="4823856"/>
                      <a:ext cx="308744" cy="27049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45" name="object 54"/>
                    <p:cNvSpPr/>
                    <p:nvPr/>
                  </p:nvSpPr>
                  <p:spPr>
                    <a:xfrm>
                      <a:off x="3869310" y="2932499"/>
                      <a:ext cx="668655" cy="1854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68654" h="185420">
                          <a:moveTo>
                            <a:pt x="586318" y="92678"/>
                          </a:moveTo>
                          <a:lnTo>
                            <a:pt x="493013" y="147034"/>
                          </a:lnTo>
                          <a:lnTo>
                            <a:pt x="486933" y="152530"/>
                          </a:lnTo>
                          <a:lnTo>
                            <a:pt x="483520" y="159670"/>
                          </a:lnTo>
                          <a:lnTo>
                            <a:pt x="483012" y="167572"/>
                          </a:lnTo>
                          <a:lnTo>
                            <a:pt x="485647" y="175355"/>
                          </a:lnTo>
                          <a:lnTo>
                            <a:pt x="491089" y="181435"/>
                          </a:lnTo>
                          <a:lnTo>
                            <a:pt x="498221" y="184848"/>
                          </a:lnTo>
                          <a:lnTo>
                            <a:pt x="506114" y="185356"/>
                          </a:lnTo>
                          <a:lnTo>
                            <a:pt x="513841" y="182721"/>
                          </a:lnTo>
                          <a:lnTo>
                            <a:pt x="632987" y="113252"/>
                          </a:lnTo>
                          <a:lnTo>
                            <a:pt x="627252" y="113252"/>
                          </a:lnTo>
                          <a:lnTo>
                            <a:pt x="635309" y="111644"/>
                          </a:lnTo>
                          <a:lnTo>
                            <a:pt x="637086" y="110458"/>
                          </a:lnTo>
                          <a:lnTo>
                            <a:pt x="616838" y="110458"/>
                          </a:lnTo>
                          <a:lnTo>
                            <a:pt x="586318" y="92678"/>
                          </a:lnTo>
                          <a:close/>
                        </a:path>
                        <a:path w="668654" h="185420">
                          <a:moveTo>
                            <a:pt x="550784" y="71977"/>
                          </a:moveTo>
                          <a:lnTo>
                            <a:pt x="20700" y="71977"/>
                          </a:lnTo>
                          <a:lnTo>
                            <a:pt x="12260" y="73682"/>
                          </a:lnTo>
                          <a:lnTo>
                            <a:pt x="12529" y="73682"/>
                          </a:lnTo>
                          <a:lnTo>
                            <a:pt x="6064" y="78041"/>
                          </a:lnTo>
                          <a:lnTo>
                            <a:pt x="1627" y="84621"/>
                          </a:lnTo>
                          <a:lnTo>
                            <a:pt x="0" y="92678"/>
                          </a:lnTo>
                          <a:lnTo>
                            <a:pt x="1627" y="100714"/>
                          </a:lnTo>
                          <a:lnTo>
                            <a:pt x="6064" y="107251"/>
                          </a:lnTo>
                          <a:lnTo>
                            <a:pt x="12644" y="111644"/>
                          </a:lnTo>
                          <a:lnTo>
                            <a:pt x="20700" y="113252"/>
                          </a:lnTo>
                          <a:lnTo>
                            <a:pt x="551002" y="113252"/>
                          </a:lnTo>
                          <a:lnTo>
                            <a:pt x="586318" y="92678"/>
                          </a:lnTo>
                          <a:lnTo>
                            <a:pt x="550784" y="71977"/>
                          </a:lnTo>
                          <a:close/>
                        </a:path>
                        <a:path w="668654" h="185420">
                          <a:moveTo>
                            <a:pt x="635693" y="73682"/>
                          </a:moveTo>
                          <a:lnTo>
                            <a:pt x="637384" y="74898"/>
                          </a:lnTo>
                          <a:lnTo>
                            <a:pt x="641889" y="78041"/>
                          </a:lnTo>
                          <a:lnTo>
                            <a:pt x="646326" y="84621"/>
                          </a:lnTo>
                          <a:lnTo>
                            <a:pt x="627252" y="113252"/>
                          </a:lnTo>
                          <a:lnTo>
                            <a:pt x="632987" y="113252"/>
                          </a:lnTo>
                          <a:lnTo>
                            <a:pt x="668274" y="92678"/>
                          </a:lnTo>
                          <a:lnTo>
                            <a:pt x="635693" y="73682"/>
                          </a:lnTo>
                          <a:close/>
                        </a:path>
                        <a:path w="668654" h="185420">
                          <a:moveTo>
                            <a:pt x="616838" y="74898"/>
                          </a:moveTo>
                          <a:lnTo>
                            <a:pt x="586318" y="92678"/>
                          </a:lnTo>
                          <a:lnTo>
                            <a:pt x="616838" y="110458"/>
                          </a:lnTo>
                          <a:lnTo>
                            <a:pt x="616838" y="74898"/>
                          </a:lnTo>
                          <a:close/>
                        </a:path>
                        <a:path w="668654" h="185420">
                          <a:moveTo>
                            <a:pt x="637384" y="74898"/>
                          </a:moveTo>
                          <a:lnTo>
                            <a:pt x="616838" y="74898"/>
                          </a:lnTo>
                          <a:lnTo>
                            <a:pt x="616838" y="110458"/>
                          </a:lnTo>
                          <a:lnTo>
                            <a:pt x="637086" y="110458"/>
                          </a:lnTo>
                          <a:lnTo>
                            <a:pt x="641889" y="107251"/>
                          </a:lnTo>
                          <a:lnTo>
                            <a:pt x="646326" y="100714"/>
                          </a:lnTo>
                          <a:lnTo>
                            <a:pt x="647953" y="92678"/>
                          </a:lnTo>
                          <a:lnTo>
                            <a:pt x="646326" y="84621"/>
                          </a:lnTo>
                          <a:lnTo>
                            <a:pt x="641889" y="78041"/>
                          </a:lnTo>
                          <a:lnTo>
                            <a:pt x="637384" y="74898"/>
                          </a:lnTo>
                          <a:close/>
                        </a:path>
                        <a:path w="668654" h="185420">
                          <a:moveTo>
                            <a:pt x="506114" y="0"/>
                          </a:moveTo>
                          <a:lnTo>
                            <a:pt x="498221" y="507"/>
                          </a:lnTo>
                          <a:lnTo>
                            <a:pt x="491089" y="3921"/>
                          </a:lnTo>
                          <a:lnTo>
                            <a:pt x="485647" y="10001"/>
                          </a:lnTo>
                          <a:lnTo>
                            <a:pt x="483012" y="17783"/>
                          </a:lnTo>
                          <a:lnTo>
                            <a:pt x="483520" y="25685"/>
                          </a:lnTo>
                          <a:lnTo>
                            <a:pt x="486933" y="32825"/>
                          </a:lnTo>
                          <a:lnTo>
                            <a:pt x="493013" y="38322"/>
                          </a:lnTo>
                          <a:lnTo>
                            <a:pt x="586318" y="92678"/>
                          </a:lnTo>
                          <a:lnTo>
                            <a:pt x="616838" y="74898"/>
                          </a:lnTo>
                          <a:lnTo>
                            <a:pt x="637384" y="74898"/>
                          </a:lnTo>
                          <a:lnTo>
                            <a:pt x="635641" y="73682"/>
                          </a:lnTo>
                          <a:lnTo>
                            <a:pt x="627252" y="71977"/>
                          </a:lnTo>
                          <a:lnTo>
                            <a:pt x="632769" y="71977"/>
                          </a:lnTo>
                          <a:lnTo>
                            <a:pt x="513841" y="2635"/>
                          </a:lnTo>
                          <a:lnTo>
                            <a:pt x="506114" y="0"/>
                          </a:lnTo>
                          <a:close/>
                        </a:path>
                        <a:path w="668654" h="185420">
                          <a:moveTo>
                            <a:pt x="632769" y="71977"/>
                          </a:moveTo>
                          <a:lnTo>
                            <a:pt x="627252" y="71977"/>
                          </a:lnTo>
                          <a:lnTo>
                            <a:pt x="635693" y="73682"/>
                          </a:lnTo>
                          <a:lnTo>
                            <a:pt x="632769" y="71977"/>
                          </a:lnTo>
                          <a:close/>
                        </a:path>
                      </a:pathLst>
                    </a:custGeom>
                    <a:solidFill>
                      <a:srgbClr val="4DB3C6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46" name="object 55"/>
                    <p:cNvPicPr/>
                    <p:nvPr/>
                  </p:nvPicPr>
                  <p:blipFill>
                    <a:blip r:embed="rId13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046988" y="1662686"/>
                      <a:ext cx="1224016" cy="843211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47" name="object 56"/>
                  <p:cNvSpPr txBox="1"/>
                  <p:nvPr/>
                </p:nvSpPr>
                <p:spPr>
                  <a:xfrm>
                    <a:off x="1101020" y="1427938"/>
                    <a:ext cx="1403856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80000"/>
                      </a:lnSpc>
                    </a:pPr>
                    <a:r>
                      <a:rPr sz="18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cs typeface="Trebuchet MS"/>
                      </a:rPr>
                      <a:t>Минюст</a:t>
                    </a:r>
                    <a:endParaRPr sz="1800" dirty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  <a:cs typeface="Trebuchet MS"/>
                    </a:endParaRPr>
                  </a:p>
                </p:txBody>
              </p:sp>
              <p:pic>
                <p:nvPicPr>
                  <p:cNvPr id="148" name="object 57"/>
                  <p:cNvPicPr/>
                  <p:nvPr/>
                </p:nvPicPr>
                <p:blipFill>
                  <a:blip r:embed="rId1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88984" y="3663869"/>
                    <a:ext cx="695711" cy="700753"/>
                  </a:xfrm>
                  <a:prstGeom prst="rect">
                    <a:avLst/>
                  </a:prstGeom>
                </p:spPr>
              </p:pic>
              <p:sp>
                <p:nvSpPr>
                  <p:cNvPr id="149" name="object 58"/>
                  <p:cNvSpPr txBox="1"/>
                  <p:nvPr/>
                </p:nvSpPr>
                <p:spPr>
                  <a:xfrm>
                    <a:off x="2161885" y="2754540"/>
                    <a:ext cx="1623545" cy="541796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R="5080" algn="r">
                      <a:lnSpc>
                        <a:spcPct val="80000"/>
                      </a:lnSpc>
                    </a:pPr>
                    <a:r>
                      <a:rPr sz="2800" b="1" dirty="0" smtClean="0">
                        <a:latin typeface="+mj-lt"/>
                        <a:cs typeface="Trebuchet MS"/>
                      </a:rPr>
                      <a:t>ОМСУ</a:t>
                    </a:r>
                    <a:endParaRPr sz="2800" dirty="0">
                      <a:latin typeface="+mj-lt"/>
                      <a:cs typeface="Trebuchet MS"/>
                    </a:endParaRPr>
                  </a:p>
                </p:txBody>
              </p:sp>
              <p:pic>
                <p:nvPicPr>
                  <p:cNvPr id="150" name="object 59"/>
                  <p:cNvPicPr/>
                  <p:nvPr/>
                </p:nvPicPr>
                <p:blipFill>
                  <a:blip r:embed="rId1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67028" y="5082540"/>
                    <a:ext cx="685740" cy="725688"/>
                  </a:xfrm>
                  <a:prstGeom prst="rect">
                    <a:avLst/>
                  </a:prstGeom>
                </p:spPr>
              </p:pic>
              <p:sp>
                <p:nvSpPr>
                  <p:cNvPr id="151" name="object 60"/>
                  <p:cNvSpPr txBox="1"/>
                  <p:nvPr/>
                </p:nvSpPr>
                <p:spPr>
                  <a:xfrm>
                    <a:off x="905047" y="4730953"/>
                    <a:ext cx="1983534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>
                      <a:lnSpc>
                        <a:spcPct val="80000"/>
                      </a:lnSpc>
                    </a:pPr>
                    <a:r>
                      <a:rPr sz="18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cs typeface="Trebuchet MS"/>
                      </a:rPr>
                      <a:t>Росавтодор</a:t>
                    </a:r>
                    <a:endParaRPr sz="1800" dirty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  <a:cs typeface="Trebuchet MS"/>
                    </a:endParaRPr>
                  </a:p>
                </p:txBody>
              </p:sp>
              <p:grpSp>
                <p:nvGrpSpPr>
                  <p:cNvPr id="152" name="object 61"/>
                  <p:cNvGrpSpPr/>
                  <p:nvPr/>
                </p:nvGrpSpPr>
                <p:grpSpPr>
                  <a:xfrm>
                    <a:off x="2240620" y="914399"/>
                    <a:ext cx="7997189" cy="5726938"/>
                    <a:chOff x="2240622" y="914398"/>
                    <a:chExt cx="7997191" cy="5726940"/>
                  </a:xfrm>
                </p:grpSpPr>
                <p:sp>
                  <p:nvSpPr>
                    <p:cNvPr id="153" name="object 62"/>
                    <p:cNvSpPr/>
                    <p:nvPr/>
                  </p:nvSpPr>
                  <p:spPr>
                    <a:xfrm>
                      <a:off x="2240622" y="914398"/>
                      <a:ext cx="7997191" cy="5344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97190" h="5344795">
                          <a:moveTo>
                            <a:pt x="161963" y="1192657"/>
                          </a:moveTo>
                          <a:lnTo>
                            <a:pt x="158940" y="1185011"/>
                          </a:lnTo>
                          <a:lnTo>
                            <a:pt x="153428" y="1179347"/>
                          </a:lnTo>
                          <a:lnTo>
                            <a:pt x="146189" y="1176185"/>
                          </a:lnTo>
                          <a:lnTo>
                            <a:pt x="137960" y="1176020"/>
                          </a:lnTo>
                          <a:lnTo>
                            <a:pt x="93637" y="1184021"/>
                          </a:lnTo>
                          <a:lnTo>
                            <a:pt x="16040" y="1200023"/>
                          </a:lnTo>
                          <a:lnTo>
                            <a:pt x="8496" y="1203236"/>
                          </a:lnTo>
                          <a:lnTo>
                            <a:pt x="2984" y="1208887"/>
                          </a:lnTo>
                          <a:lnTo>
                            <a:pt x="0" y="1216215"/>
                          </a:lnTo>
                          <a:lnTo>
                            <a:pt x="38" y="1224407"/>
                          </a:lnTo>
                          <a:lnTo>
                            <a:pt x="3238" y="1231963"/>
                          </a:lnTo>
                          <a:lnTo>
                            <a:pt x="8890" y="1237513"/>
                          </a:lnTo>
                          <a:lnTo>
                            <a:pt x="16217" y="1240510"/>
                          </a:lnTo>
                          <a:lnTo>
                            <a:pt x="23977" y="1240510"/>
                          </a:lnTo>
                          <a:lnTo>
                            <a:pt x="102019" y="1224407"/>
                          </a:lnTo>
                          <a:lnTo>
                            <a:pt x="145453" y="1216533"/>
                          </a:lnTo>
                          <a:lnTo>
                            <a:pt x="153022" y="1213523"/>
                          </a:lnTo>
                          <a:lnTo>
                            <a:pt x="158661" y="1208024"/>
                          </a:lnTo>
                          <a:lnTo>
                            <a:pt x="161810" y="1200823"/>
                          </a:lnTo>
                          <a:lnTo>
                            <a:pt x="161963" y="1192657"/>
                          </a:lnTo>
                          <a:close/>
                        </a:path>
                        <a:path w="7997190" h="5344795">
                          <a:moveTo>
                            <a:pt x="199428" y="4381119"/>
                          </a:moveTo>
                          <a:lnTo>
                            <a:pt x="197205" y="4373270"/>
                          </a:lnTo>
                          <a:lnTo>
                            <a:pt x="192328" y="4367073"/>
                          </a:lnTo>
                          <a:lnTo>
                            <a:pt x="185470" y="4363136"/>
                          </a:lnTo>
                          <a:lnTo>
                            <a:pt x="177330" y="4362069"/>
                          </a:lnTo>
                          <a:lnTo>
                            <a:pt x="53759" y="4370832"/>
                          </a:lnTo>
                          <a:lnTo>
                            <a:pt x="45897" y="4373003"/>
                          </a:lnTo>
                          <a:lnTo>
                            <a:pt x="39700" y="4377868"/>
                          </a:lnTo>
                          <a:lnTo>
                            <a:pt x="35763" y="4384713"/>
                          </a:lnTo>
                          <a:lnTo>
                            <a:pt x="34709" y="4392803"/>
                          </a:lnTo>
                          <a:lnTo>
                            <a:pt x="36868" y="4400740"/>
                          </a:lnTo>
                          <a:lnTo>
                            <a:pt x="41732" y="4406976"/>
                          </a:lnTo>
                          <a:lnTo>
                            <a:pt x="48577" y="4410913"/>
                          </a:lnTo>
                          <a:lnTo>
                            <a:pt x="56680" y="4411980"/>
                          </a:lnTo>
                          <a:lnTo>
                            <a:pt x="180251" y="4403217"/>
                          </a:lnTo>
                          <a:lnTo>
                            <a:pt x="188175" y="4401058"/>
                          </a:lnTo>
                          <a:lnTo>
                            <a:pt x="194411" y="4396168"/>
                          </a:lnTo>
                          <a:lnTo>
                            <a:pt x="198348" y="4389298"/>
                          </a:lnTo>
                          <a:lnTo>
                            <a:pt x="199428" y="4381119"/>
                          </a:lnTo>
                          <a:close/>
                        </a:path>
                        <a:path w="7997190" h="5344795">
                          <a:moveTo>
                            <a:pt x="229209" y="3016618"/>
                          </a:moveTo>
                          <a:lnTo>
                            <a:pt x="227203" y="3008947"/>
                          </a:lnTo>
                          <a:lnTo>
                            <a:pt x="222478" y="3002623"/>
                          </a:lnTo>
                          <a:lnTo>
                            <a:pt x="215430" y="2998470"/>
                          </a:lnTo>
                          <a:lnTo>
                            <a:pt x="212636" y="2997454"/>
                          </a:lnTo>
                          <a:lnTo>
                            <a:pt x="101003" y="2953385"/>
                          </a:lnTo>
                          <a:lnTo>
                            <a:pt x="72758" y="2973044"/>
                          </a:lnTo>
                          <a:lnTo>
                            <a:pt x="74460" y="2980779"/>
                          </a:lnTo>
                          <a:lnTo>
                            <a:pt x="197396" y="3035808"/>
                          </a:lnTo>
                          <a:lnTo>
                            <a:pt x="209905" y="3038538"/>
                          </a:lnTo>
                          <a:lnTo>
                            <a:pt x="217551" y="3036493"/>
                          </a:lnTo>
                          <a:lnTo>
                            <a:pt x="223913" y="3031769"/>
                          </a:lnTo>
                          <a:lnTo>
                            <a:pt x="228130" y="3024759"/>
                          </a:lnTo>
                          <a:lnTo>
                            <a:pt x="229209" y="3016618"/>
                          </a:lnTo>
                          <a:close/>
                        </a:path>
                        <a:path w="7997190" h="5344795">
                          <a:moveTo>
                            <a:pt x="448475" y="1155446"/>
                          </a:moveTo>
                          <a:lnTo>
                            <a:pt x="446138" y="1147622"/>
                          </a:lnTo>
                          <a:lnTo>
                            <a:pt x="441147" y="1141501"/>
                          </a:lnTo>
                          <a:lnTo>
                            <a:pt x="434238" y="1137678"/>
                          </a:lnTo>
                          <a:lnTo>
                            <a:pt x="426123" y="1136777"/>
                          </a:lnTo>
                          <a:lnTo>
                            <a:pt x="400850" y="1138936"/>
                          </a:lnTo>
                          <a:lnTo>
                            <a:pt x="324777" y="1147445"/>
                          </a:lnTo>
                          <a:lnTo>
                            <a:pt x="284911" y="1165555"/>
                          </a:lnTo>
                          <a:lnTo>
                            <a:pt x="284391" y="1173734"/>
                          </a:lnTo>
                          <a:lnTo>
                            <a:pt x="287070" y="1181481"/>
                          </a:lnTo>
                          <a:lnTo>
                            <a:pt x="292341" y="1187373"/>
                          </a:lnTo>
                          <a:lnTo>
                            <a:pt x="299440" y="1190866"/>
                          </a:lnTo>
                          <a:lnTo>
                            <a:pt x="307632" y="1191387"/>
                          </a:lnTo>
                          <a:lnTo>
                            <a:pt x="330365" y="1188339"/>
                          </a:lnTo>
                          <a:lnTo>
                            <a:pt x="405422" y="1179957"/>
                          </a:lnTo>
                          <a:lnTo>
                            <a:pt x="429679" y="1177925"/>
                          </a:lnTo>
                          <a:lnTo>
                            <a:pt x="437515" y="1175600"/>
                          </a:lnTo>
                          <a:lnTo>
                            <a:pt x="443687" y="1170597"/>
                          </a:lnTo>
                          <a:lnTo>
                            <a:pt x="447548" y="1163637"/>
                          </a:lnTo>
                          <a:lnTo>
                            <a:pt x="448475" y="1155446"/>
                          </a:lnTo>
                          <a:close/>
                        </a:path>
                        <a:path w="7997190" h="5344795">
                          <a:moveTo>
                            <a:pt x="486575" y="4350131"/>
                          </a:moveTo>
                          <a:lnTo>
                            <a:pt x="483971" y="4342371"/>
                          </a:lnTo>
                          <a:lnTo>
                            <a:pt x="478790" y="4336440"/>
                          </a:lnTo>
                          <a:lnTo>
                            <a:pt x="471741" y="4332897"/>
                          </a:lnTo>
                          <a:lnTo>
                            <a:pt x="463588" y="4332351"/>
                          </a:lnTo>
                          <a:lnTo>
                            <a:pt x="366560" y="4344543"/>
                          </a:lnTo>
                          <a:lnTo>
                            <a:pt x="341160" y="4347083"/>
                          </a:lnTo>
                          <a:lnTo>
                            <a:pt x="333349" y="4349445"/>
                          </a:lnTo>
                          <a:lnTo>
                            <a:pt x="327266" y="4354474"/>
                          </a:lnTo>
                          <a:lnTo>
                            <a:pt x="323494" y="4361434"/>
                          </a:lnTo>
                          <a:lnTo>
                            <a:pt x="322618" y="4369562"/>
                          </a:lnTo>
                          <a:lnTo>
                            <a:pt x="325018" y="4377398"/>
                          </a:lnTo>
                          <a:lnTo>
                            <a:pt x="330060" y="4383506"/>
                          </a:lnTo>
                          <a:lnTo>
                            <a:pt x="337019" y="4387278"/>
                          </a:lnTo>
                          <a:lnTo>
                            <a:pt x="345224" y="4388104"/>
                          </a:lnTo>
                          <a:lnTo>
                            <a:pt x="370497" y="4385691"/>
                          </a:lnTo>
                          <a:lnTo>
                            <a:pt x="468668" y="4373245"/>
                          </a:lnTo>
                          <a:lnTo>
                            <a:pt x="476427" y="4370641"/>
                          </a:lnTo>
                          <a:lnTo>
                            <a:pt x="482384" y="4365409"/>
                          </a:lnTo>
                          <a:lnTo>
                            <a:pt x="485952" y="4358322"/>
                          </a:lnTo>
                          <a:lnTo>
                            <a:pt x="486575" y="4350131"/>
                          </a:lnTo>
                          <a:close/>
                        </a:path>
                        <a:path w="7997190" h="5344795">
                          <a:moveTo>
                            <a:pt x="504736" y="3100768"/>
                          </a:moveTo>
                          <a:lnTo>
                            <a:pt x="502043" y="3093301"/>
                          </a:lnTo>
                          <a:lnTo>
                            <a:pt x="496760" y="3087370"/>
                          </a:lnTo>
                          <a:lnTo>
                            <a:pt x="489369" y="3083814"/>
                          </a:lnTo>
                          <a:lnTo>
                            <a:pt x="439204" y="3071114"/>
                          </a:lnTo>
                          <a:lnTo>
                            <a:pt x="371132" y="3050540"/>
                          </a:lnTo>
                          <a:lnTo>
                            <a:pt x="344576" y="3072536"/>
                          </a:lnTo>
                          <a:lnTo>
                            <a:pt x="346938" y="3080067"/>
                          </a:lnTo>
                          <a:lnTo>
                            <a:pt x="427266" y="3110611"/>
                          </a:lnTo>
                          <a:lnTo>
                            <a:pt x="479209" y="3123819"/>
                          </a:lnTo>
                          <a:lnTo>
                            <a:pt x="487387" y="3124238"/>
                          </a:lnTo>
                          <a:lnTo>
                            <a:pt x="494830" y="3121583"/>
                          </a:lnTo>
                          <a:lnTo>
                            <a:pt x="500735" y="3116338"/>
                          </a:lnTo>
                          <a:lnTo>
                            <a:pt x="504355" y="3108960"/>
                          </a:lnTo>
                          <a:lnTo>
                            <a:pt x="504736" y="3100768"/>
                          </a:lnTo>
                          <a:close/>
                        </a:path>
                        <a:path w="7997190" h="5344795">
                          <a:moveTo>
                            <a:pt x="737019" y="1144016"/>
                          </a:moveTo>
                          <a:lnTo>
                            <a:pt x="735457" y="1136015"/>
                          </a:lnTo>
                          <a:lnTo>
                            <a:pt x="731062" y="1129436"/>
                          </a:lnTo>
                          <a:lnTo>
                            <a:pt x="724496" y="1124966"/>
                          </a:lnTo>
                          <a:lnTo>
                            <a:pt x="716445" y="1123315"/>
                          </a:lnTo>
                          <a:lnTo>
                            <a:pt x="692162" y="1123315"/>
                          </a:lnTo>
                          <a:lnTo>
                            <a:pt x="625640" y="1124458"/>
                          </a:lnTo>
                          <a:lnTo>
                            <a:pt x="583806" y="1127836"/>
                          </a:lnTo>
                          <a:lnTo>
                            <a:pt x="572046" y="1147318"/>
                          </a:lnTo>
                          <a:lnTo>
                            <a:pt x="573951" y="1155319"/>
                          </a:lnTo>
                          <a:lnTo>
                            <a:pt x="578624" y="1161707"/>
                          </a:lnTo>
                          <a:lnTo>
                            <a:pt x="585381" y="1165860"/>
                          </a:lnTo>
                          <a:lnTo>
                            <a:pt x="593509" y="1167130"/>
                          </a:lnTo>
                          <a:lnTo>
                            <a:pt x="624306" y="1165860"/>
                          </a:lnTo>
                          <a:lnTo>
                            <a:pt x="620204" y="1165860"/>
                          </a:lnTo>
                          <a:lnTo>
                            <a:pt x="693013" y="1164590"/>
                          </a:lnTo>
                          <a:lnTo>
                            <a:pt x="716318" y="1164590"/>
                          </a:lnTo>
                          <a:lnTo>
                            <a:pt x="724319" y="1162989"/>
                          </a:lnTo>
                          <a:lnTo>
                            <a:pt x="730897" y="1158595"/>
                          </a:lnTo>
                          <a:lnTo>
                            <a:pt x="735368" y="1152055"/>
                          </a:lnTo>
                          <a:lnTo>
                            <a:pt x="737019" y="1144016"/>
                          </a:lnTo>
                          <a:close/>
                        </a:path>
                        <a:path w="7997190" h="5344795">
                          <a:moveTo>
                            <a:pt x="771436" y="4302252"/>
                          </a:moveTo>
                          <a:lnTo>
                            <a:pt x="768299" y="4294683"/>
                          </a:lnTo>
                          <a:lnTo>
                            <a:pt x="762685" y="4289082"/>
                          </a:lnTo>
                          <a:lnTo>
                            <a:pt x="755370" y="4286008"/>
                          </a:lnTo>
                          <a:lnTo>
                            <a:pt x="747153" y="4286008"/>
                          </a:lnTo>
                          <a:lnTo>
                            <a:pt x="663714" y="4302252"/>
                          </a:lnTo>
                          <a:lnTo>
                            <a:pt x="663575" y="4302252"/>
                          </a:lnTo>
                          <a:lnTo>
                            <a:pt x="618502" y="4311078"/>
                          </a:lnTo>
                          <a:lnTo>
                            <a:pt x="609003" y="4331843"/>
                          </a:lnTo>
                          <a:lnTo>
                            <a:pt x="611860" y="4339552"/>
                          </a:lnTo>
                          <a:lnTo>
                            <a:pt x="617283" y="4345330"/>
                          </a:lnTo>
                          <a:lnTo>
                            <a:pt x="624459" y="4348658"/>
                          </a:lnTo>
                          <a:lnTo>
                            <a:pt x="632625" y="4348988"/>
                          </a:lnTo>
                          <a:lnTo>
                            <a:pt x="670852" y="4342892"/>
                          </a:lnTo>
                          <a:lnTo>
                            <a:pt x="755180" y="4326509"/>
                          </a:lnTo>
                          <a:lnTo>
                            <a:pt x="762736" y="4323334"/>
                          </a:lnTo>
                          <a:lnTo>
                            <a:pt x="768299" y="4317720"/>
                          </a:lnTo>
                          <a:lnTo>
                            <a:pt x="771372" y="4310443"/>
                          </a:lnTo>
                          <a:lnTo>
                            <a:pt x="771436" y="4302252"/>
                          </a:lnTo>
                          <a:close/>
                        </a:path>
                        <a:path w="7997190" h="5344795">
                          <a:moveTo>
                            <a:pt x="787692" y="3164205"/>
                          </a:moveTo>
                          <a:lnTo>
                            <a:pt x="787552" y="3160522"/>
                          </a:lnTo>
                          <a:lnTo>
                            <a:pt x="787450" y="3157321"/>
                          </a:lnTo>
                          <a:lnTo>
                            <a:pt x="787400" y="3156000"/>
                          </a:lnTo>
                          <a:lnTo>
                            <a:pt x="784085" y="3148825"/>
                          </a:lnTo>
                          <a:lnTo>
                            <a:pt x="778306" y="3143440"/>
                          </a:lnTo>
                          <a:lnTo>
                            <a:pt x="770674" y="3140583"/>
                          </a:lnTo>
                          <a:lnTo>
                            <a:pt x="671995" y="3124708"/>
                          </a:lnTo>
                          <a:lnTo>
                            <a:pt x="649516" y="3120136"/>
                          </a:lnTo>
                          <a:lnTo>
                            <a:pt x="641083" y="3120136"/>
                          </a:lnTo>
                          <a:lnTo>
                            <a:pt x="633984" y="3123044"/>
                          </a:lnTo>
                          <a:lnTo>
                            <a:pt x="628332" y="3128594"/>
                          </a:lnTo>
                          <a:lnTo>
                            <a:pt x="625132" y="3136138"/>
                          </a:lnTo>
                          <a:lnTo>
                            <a:pt x="625030" y="3144342"/>
                          </a:lnTo>
                          <a:lnTo>
                            <a:pt x="628027" y="3151670"/>
                          </a:lnTo>
                          <a:lnTo>
                            <a:pt x="633577" y="3157321"/>
                          </a:lnTo>
                          <a:lnTo>
                            <a:pt x="641134" y="3160522"/>
                          </a:lnTo>
                          <a:lnTo>
                            <a:pt x="663613" y="3165221"/>
                          </a:lnTo>
                          <a:lnTo>
                            <a:pt x="764070" y="3181223"/>
                          </a:lnTo>
                          <a:lnTo>
                            <a:pt x="772274" y="3180943"/>
                          </a:lnTo>
                          <a:lnTo>
                            <a:pt x="779449" y="3177629"/>
                          </a:lnTo>
                          <a:lnTo>
                            <a:pt x="784834" y="3171850"/>
                          </a:lnTo>
                          <a:lnTo>
                            <a:pt x="787692" y="3164205"/>
                          </a:lnTo>
                          <a:close/>
                        </a:path>
                        <a:path w="7997190" h="5344795">
                          <a:moveTo>
                            <a:pt x="1025436" y="1159129"/>
                          </a:moveTo>
                          <a:lnTo>
                            <a:pt x="990257" y="1134872"/>
                          </a:lnTo>
                          <a:lnTo>
                            <a:pt x="918375" y="1129538"/>
                          </a:lnTo>
                          <a:lnTo>
                            <a:pt x="882561" y="1127633"/>
                          </a:lnTo>
                          <a:lnTo>
                            <a:pt x="874407" y="1128814"/>
                          </a:lnTo>
                          <a:lnTo>
                            <a:pt x="867600" y="1132890"/>
                          </a:lnTo>
                          <a:lnTo>
                            <a:pt x="862838" y="1139228"/>
                          </a:lnTo>
                          <a:lnTo>
                            <a:pt x="860844" y="1147191"/>
                          </a:lnTo>
                          <a:lnTo>
                            <a:pt x="862012" y="1155268"/>
                          </a:lnTo>
                          <a:lnTo>
                            <a:pt x="866076" y="1162062"/>
                          </a:lnTo>
                          <a:lnTo>
                            <a:pt x="872502" y="1166939"/>
                          </a:lnTo>
                          <a:lnTo>
                            <a:pt x="872756" y="1166939"/>
                          </a:lnTo>
                          <a:lnTo>
                            <a:pt x="880275" y="1168908"/>
                          </a:lnTo>
                          <a:lnTo>
                            <a:pt x="916216" y="1170813"/>
                          </a:lnTo>
                          <a:lnTo>
                            <a:pt x="987209" y="1176020"/>
                          </a:lnTo>
                          <a:lnTo>
                            <a:pt x="1002957" y="1177544"/>
                          </a:lnTo>
                          <a:lnTo>
                            <a:pt x="1011072" y="1176743"/>
                          </a:lnTo>
                          <a:lnTo>
                            <a:pt x="1017993" y="1173010"/>
                          </a:lnTo>
                          <a:lnTo>
                            <a:pt x="1023023" y="1166939"/>
                          </a:lnTo>
                          <a:lnTo>
                            <a:pt x="1025436" y="1159129"/>
                          </a:lnTo>
                          <a:close/>
                        </a:path>
                        <a:path w="7997190" h="5344795">
                          <a:moveTo>
                            <a:pt x="1052499" y="4241317"/>
                          </a:moveTo>
                          <a:lnTo>
                            <a:pt x="1051852" y="4233164"/>
                          </a:lnTo>
                          <a:lnTo>
                            <a:pt x="1048131" y="4225899"/>
                          </a:lnTo>
                          <a:lnTo>
                            <a:pt x="1042098" y="4220769"/>
                          </a:lnTo>
                          <a:lnTo>
                            <a:pt x="1034592" y="4218292"/>
                          </a:lnTo>
                          <a:lnTo>
                            <a:pt x="1026452" y="4218940"/>
                          </a:lnTo>
                          <a:lnTo>
                            <a:pt x="947585" y="4241165"/>
                          </a:lnTo>
                          <a:lnTo>
                            <a:pt x="907707" y="4250563"/>
                          </a:lnTo>
                          <a:lnTo>
                            <a:pt x="900214" y="4253954"/>
                          </a:lnTo>
                          <a:lnTo>
                            <a:pt x="894829" y="4259758"/>
                          </a:lnTo>
                          <a:lnTo>
                            <a:pt x="892035" y="4267162"/>
                          </a:lnTo>
                          <a:lnTo>
                            <a:pt x="892340" y="4275328"/>
                          </a:lnTo>
                          <a:lnTo>
                            <a:pt x="895718" y="4282821"/>
                          </a:lnTo>
                          <a:lnTo>
                            <a:pt x="901522" y="4288206"/>
                          </a:lnTo>
                          <a:lnTo>
                            <a:pt x="908926" y="4291000"/>
                          </a:lnTo>
                          <a:lnTo>
                            <a:pt x="917105" y="4290695"/>
                          </a:lnTo>
                          <a:lnTo>
                            <a:pt x="957110" y="4281309"/>
                          </a:lnTo>
                          <a:lnTo>
                            <a:pt x="1037628" y="4258564"/>
                          </a:lnTo>
                          <a:lnTo>
                            <a:pt x="1044892" y="4254855"/>
                          </a:lnTo>
                          <a:lnTo>
                            <a:pt x="1050023" y="4248823"/>
                          </a:lnTo>
                          <a:lnTo>
                            <a:pt x="1052499" y="4241317"/>
                          </a:lnTo>
                          <a:close/>
                        </a:path>
                        <a:path w="7997190" h="5344795">
                          <a:moveTo>
                            <a:pt x="1075601" y="3186176"/>
                          </a:moveTo>
                          <a:lnTo>
                            <a:pt x="1032167" y="3164840"/>
                          </a:lnTo>
                          <a:lnTo>
                            <a:pt x="932726" y="3158490"/>
                          </a:lnTo>
                          <a:lnTo>
                            <a:pt x="924572" y="3159582"/>
                          </a:lnTo>
                          <a:lnTo>
                            <a:pt x="917740" y="3163570"/>
                          </a:lnTo>
                          <a:lnTo>
                            <a:pt x="912901" y="3169856"/>
                          </a:lnTo>
                          <a:lnTo>
                            <a:pt x="910755" y="3177794"/>
                          </a:lnTo>
                          <a:lnTo>
                            <a:pt x="911910" y="3185947"/>
                          </a:lnTo>
                          <a:lnTo>
                            <a:pt x="1029500" y="3205988"/>
                          </a:lnTo>
                          <a:lnTo>
                            <a:pt x="1054646" y="3206496"/>
                          </a:lnTo>
                          <a:lnTo>
                            <a:pt x="1062723" y="3204972"/>
                          </a:lnTo>
                          <a:lnTo>
                            <a:pt x="1069352" y="3200628"/>
                          </a:lnTo>
                          <a:lnTo>
                            <a:pt x="1073873" y="3194139"/>
                          </a:lnTo>
                          <a:lnTo>
                            <a:pt x="1075601" y="3186176"/>
                          </a:lnTo>
                          <a:close/>
                        </a:path>
                        <a:path w="7997190" h="5344795">
                          <a:moveTo>
                            <a:pt x="1311313" y="1200658"/>
                          </a:moveTo>
                          <a:lnTo>
                            <a:pt x="1311198" y="1196848"/>
                          </a:lnTo>
                          <a:lnTo>
                            <a:pt x="1311109" y="1194155"/>
                          </a:lnTo>
                          <a:lnTo>
                            <a:pt x="1311059" y="1192491"/>
                          </a:lnTo>
                          <a:lnTo>
                            <a:pt x="1202982" y="1160526"/>
                          </a:lnTo>
                          <a:lnTo>
                            <a:pt x="1171740" y="1155954"/>
                          </a:lnTo>
                          <a:lnTo>
                            <a:pt x="1163548" y="1156487"/>
                          </a:lnTo>
                          <a:lnTo>
                            <a:pt x="1156436" y="1159954"/>
                          </a:lnTo>
                          <a:lnTo>
                            <a:pt x="1151128" y="1165821"/>
                          </a:lnTo>
                          <a:lnTo>
                            <a:pt x="1148372" y="1173480"/>
                          </a:lnTo>
                          <a:lnTo>
                            <a:pt x="1148753" y="1179753"/>
                          </a:lnTo>
                          <a:lnTo>
                            <a:pt x="1148867" y="1181696"/>
                          </a:lnTo>
                          <a:lnTo>
                            <a:pt x="1152321" y="1188834"/>
                          </a:lnTo>
                          <a:lnTo>
                            <a:pt x="1158176" y="1194155"/>
                          </a:lnTo>
                          <a:lnTo>
                            <a:pt x="1165898" y="1196848"/>
                          </a:lnTo>
                          <a:lnTo>
                            <a:pt x="1197140" y="1201293"/>
                          </a:lnTo>
                          <a:lnTo>
                            <a:pt x="1287310" y="1217295"/>
                          </a:lnTo>
                          <a:lnTo>
                            <a:pt x="1295488" y="1217129"/>
                          </a:lnTo>
                          <a:lnTo>
                            <a:pt x="1302740" y="1213929"/>
                          </a:lnTo>
                          <a:lnTo>
                            <a:pt x="1308265" y="1208265"/>
                          </a:lnTo>
                          <a:lnTo>
                            <a:pt x="1311313" y="1200658"/>
                          </a:lnTo>
                          <a:close/>
                        </a:path>
                        <a:path w="7997190" h="5344795">
                          <a:moveTo>
                            <a:pt x="1326464" y="4147362"/>
                          </a:moveTo>
                          <a:lnTo>
                            <a:pt x="1325029" y="4139311"/>
                          </a:lnTo>
                          <a:lnTo>
                            <a:pt x="1320495" y="4132427"/>
                          </a:lnTo>
                          <a:lnTo>
                            <a:pt x="1313942" y="4127970"/>
                          </a:lnTo>
                          <a:lnTo>
                            <a:pt x="1306195" y="4126293"/>
                          </a:lnTo>
                          <a:lnTo>
                            <a:pt x="1298105" y="4127754"/>
                          </a:lnTo>
                          <a:lnTo>
                            <a:pt x="1280833" y="4134739"/>
                          </a:lnTo>
                          <a:lnTo>
                            <a:pt x="1216317" y="4158869"/>
                          </a:lnTo>
                          <a:lnTo>
                            <a:pt x="1183043" y="4169791"/>
                          </a:lnTo>
                          <a:lnTo>
                            <a:pt x="1175943" y="4173918"/>
                          </a:lnTo>
                          <a:lnTo>
                            <a:pt x="1171117" y="4180205"/>
                          </a:lnTo>
                          <a:lnTo>
                            <a:pt x="1168984" y="4187837"/>
                          </a:lnTo>
                          <a:lnTo>
                            <a:pt x="1169962" y="4195953"/>
                          </a:lnTo>
                          <a:lnTo>
                            <a:pt x="1174000" y="4203052"/>
                          </a:lnTo>
                          <a:lnTo>
                            <a:pt x="1180261" y="4207878"/>
                          </a:lnTo>
                          <a:lnTo>
                            <a:pt x="1187869" y="4210012"/>
                          </a:lnTo>
                          <a:lnTo>
                            <a:pt x="1195997" y="4209034"/>
                          </a:lnTo>
                          <a:lnTo>
                            <a:pt x="1295311" y="4173347"/>
                          </a:lnTo>
                          <a:lnTo>
                            <a:pt x="1324775" y="4155097"/>
                          </a:lnTo>
                          <a:lnTo>
                            <a:pt x="1326464" y="4147362"/>
                          </a:lnTo>
                          <a:close/>
                        </a:path>
                        <a:path w="7997190" h="5344795">
                          <a:moveTo>
                            <a:pt x="1364272" y="3176778"/>
                          </a:moveTo>
                          <a:lnTo>
                            <a:pt x="1361859" y="3168904"/>
                          </a:lnTo>
                          <a:lnTo>
                            <a:pt x="1356842" y="3162782"/>
                          </a:lnTo>
                          <a:lnTo>
                            <a:pt x="1349908" y="3158998"/>
                          </a:lnTo>
                          <a:lnTo>
                            <a:pt x="1341793" y="3158109"/>
                          </a:lnTo>
                          <a:lnTo>
                            <a:pt x="1341285" y="3158236"/>
                          </a:lnTo>
                          <a:lnTo>
                            <a:pt x="1277454" y="3162782"/>
                          </a:lnTo>
                          <a:lnTo>
                            <a:pt x="1276667" y="3162782"/>
                          </a:lnTo>
                          <a:lnTo>
                            <a:pt x="1219111" y="3165348"/>
                          </a:lnTo>
                          <a:lnTo>
                            <a:pt x="1211186" y="3167329"/>
                          </a:lnTo>
                          <a:lnTo>
                            <a:pt x="1204836" y="3172053"/>
                          </a:lnTo>
                          <a:lnTo>
                            <a:pt x="1200696" y="3178822"/>
                          </a:lnTo>
                          <a:lnTo>
                            <a:pt x="1199426" y="3186938"/>
                          </a:lnTo>
                          <a:lnTo>
                            <a:pt x="1201470" y="3194862"/>
                          </a:lnTo>
                          <a:lnTo>
                            <a:pt x="1206220" y="3201212"/>
                          </a:lnTo>
                          <a:lnTo>
                            <a:pt x="1212951" y="3205353"/>
                          </a:lnTo>
                          <a:lnTo>
                            <a:pt x="1221016" y="3206623"/>
                          </a:lnTo>
                          <a:lnTo>
                            <a:pt x="1280706" y="3203829"/>
                          </a:lnTo>
                          <a:lnTo>
                            <a:pt x="1344206" y="3199384"/>
                          </a:lnTo>
                          <a:lnTo>
                            <a:pt x="1345184" y="3199384"/>
                          </a:lnTo>
                          <a:lnTo>
                            <a:pt x="1353477" y="3196856"/>
                          </a:lnTo>
                          <a:lnTo>
                            <a:pt x="1359598" y="3191827"/>
                          </a:lnTo>
                          <a:lnTo>
                            <a:pt x="1363383" y="3184906"/>
                          </a:lnTo>
                          <a:lnTo>
                            <a:pt x="1364272" y="3176778"/>
                          </a:lnTo>
                          <a:close/>
                        </a:path>
                        <a:path w="7997190" h="5344795">
                          <a:moveTo>
                            <a:pt x="1588719" y="4024541"/>
                          </a:moveTo>
                          <a:lnTo>
                            <a:pt x="1586395" y="4016629"/>
                          </a:lnTo>
                          <a:lnTo>
                            <a:pt x="1581200" y="4010317"/>
                          </a:lnTo>
                          <a:lnTo>
                            <a:pt x="1574228" y="4006621"/>
                          </a:lnTo>
                          <a:lnTo>
                            <a:pt x="1566354" y="4005796"/>
                          </a:lnTo>
                          <a:lnTo>
                            <a:pt x="1558455" y="4008120"/>
                          </a:lnTo>
                          <a:lnTo>
                            <a:pt x="1531531" y="4022471"/>
                          </a:lnTo>
                          <a:lnTo>
                            <a:pt x="1470190" y="4053078"/>
                          </a:lnTo>
                          <a:lnTo>
                            <a:pt x="1448727" y="4062984"/>
                          </a:lnTo>
                          <a:lnTo>
                            <a:pt x="1442135" y="4067848"/>
                          </a:lnTo>
                          <a:lnTo>
                            <a:pt x="1438033" y="4074604"/>
                          </a:lnTo>
                          <a:lnTo>
                            <a:pt x="1436776" y="4082415"/>
                          </a:lnTo>
                          <a:lnTo>
                            <a:pt x="1438694" y="4090416"/>
                          </a:lnTo>
                          <a:lnTo>
                            <a:pt x="1443545" y="4096994"/>
                          </a:lnTo>
                          <a:lnTo>
                            <a:pt x="1450314" y="4101058"/>
                          </a:lnTo>
                          <a:lnTo>
                            <a:pt x="1458125" y="4102316"/>
                          </a:lnTo>
                          <a:lnTo>
                            <a:pt x="1466126" y="4100449"/>
                          </a:lnTo>
                          <a:lnTo>
                            <a:pt x="1549946" y="4059428"/>
                          </a:lnTo>
                          <a:lnTo>
                            <a:pt x="1584198" y="4039387"/>
                          </a:lnTo>
                          <a:lnTo>
                            <a:pt x="1587893" y="4032415"/>
                          </a:lnTo>
                          <a:lnTo>
                            <a:pt x="1588719" y="4024541"/>
                          </a:lnTo>
                          <a:close/>
                        </a:path>
                        <a:path w="7997190" h="5344795">
                          <a:moveTo>
                            <a:pt x="1592859" y="1258709"/>
                          </a:moveTo>
                          <a:lnTo>
                            <a:pt x="1590294" y="1251254"/>
                          </a:lnTo>
                          <a:lnTo>
                            <a:pt x="1585112" y="1245311"/>
                          </a:lnTo>
                          <a:lnTo>
                            <a:pt x="1577975" y="1241793"/>
                          </a:lnTo>
                          <a:lnTo>
                            <a:pt x="1578165" y="1241793"/>
                          </a:lnTo>
                          <a:lnTo>
                            <a:pt x="1479588" y="1215517"/>
                          </a:lnTo>
                          <a:lnTo>
                            <a:pt x="1456982" y="1210564"/>
                          </a:lnTo>
                          <a:lnTo>
                            <a:pt x="1448765" y="1210386"/>
                          </a:lnTo>
                          <a:lnTo>
                            <a:pt x="1441424" y="1213281"/>
                          </a:lnTo>
                          <a:lnTo>
                            <a:pt x="1435684" y="1218730"/>
                          </a:lnTo>
                          <a:lnTo>
                            <a:pt x="1432344" y="1226185"/>
                          </a:lnTo>
                          <a:lnTo>
                            <a:pt x="1432204" y="1234414"/>
                          </a:lnTo>
                          <a:lnTo>
                            <a:pt x="1435112" y="1241793"/>
                          </a:lnTo>
                          <a:lnTo>
                            <a:pt x="1440573" y="1247533"/>
                          </a:lnTo>
                          <a:lnTo>
                            <a:pt x="1448092" y="1250823"/>
                          </a:lnTo>
                          <a:lnTo>
                            <a:pt x="1470571" y="1255776"/>
                          </a:lnTo>
                          <a:lnTo>
                            <a:pt x="1567091" y="1281557"/>
                          </a:lnTo>
                          <a:lnTo>
                            <a:pt x="1575282" y="1282052"/>
                          </a:lnTo>
                          <a:lnTo>
                            <a:pt x="1582775" y="1279436"/>
                          </a:lnTo>
                          <a:lnTo>
                            <a:pt x="1588731" y="1274203"/>
                          </a:lnTo>
                          <a:lnTo>
                            <a:pt x="1592364" y="1266825"/>
                          </a:lnTo>
                          <a:lnTo>
                            <a:pt x="1592859" y="1258709"/>
                          </a:lnTo>
                          <a:close/>
                        </a:path>
                        <a:path w="7997190" h="5344795">
                          <a:moveTo>
                            <a:pt x="1650022" y="3134868"/>
                          </a:moveTo>
                          <a:lnTo>
                            <a:pt x="1646834" y="3127298"/>
                          </a:lnTo>
                          <a:lnTo>
                            <a:pt x="1641221" y="3121698"/>
                          </a:lnTo>
                          <a:lnTo>
                            <a:pt x="1633943" y="3118624"/>
                          </a:lnTo>
                          <a:lnTo>
                            <a:pt x="1625739" y="3118624"/>
                          </a:lnTo>
                          <a:lnTo>
                            <a:pt x="1594650" y="3124581"/>
                          </a:lnTo>
                          <a:lnTo>
                            <a:pt x="1530896" y="3135503"/>
                          </a:lnTo>
                          <a:lnTo>
                            <a:pt x="1491107" y="3147339"/>
                          </a:lnTo>
                          <a:lnTo>
                            <a:pt x="1487208" y="3162681"/>
                          </a:lnTo>
                          <a:lnTo>
                            <a:pt x="1489976" y="3170402"/>
                          </a:lnTo>
                          <a:lnTo>
                            <a:pt x="1495310" y="3176244"/>
                          </a:lnTo>
                          <a:lnTo>
                            <a:pt x="1502435" y="3179648"/>
                          </a:lnTo>
                          <a:lnTo>
                            <a:pt x="1510576" y="3180080"/>
                          </a:lnTo>
                          <a:lnTo>
                            <a:pt x="1536738" y="3176397"/>
                          </a:lnTo>
                          <a:lnTo>
                            <a:pt x="1601635" y="3165348"/>
                          </a:lnTo>
                          <a:lnTo>
                            <a:pt x="1641208" y="3155950"/>
                          </a:lnTo>
                          <a:lnTo>
                            <a:pt x="1649933" y="3143059"/>
                          </a:lnTo>
                          <a:lnTo>
                            <a:pt x="1650022" y="3134868"/>
                          </a:lnTo>
                          <a:close/>
                        </a:path>
                        <a:path w="7997190" h="5344795">
                          <a:moveTo>
                            <a:pt x="1834972" y="3879812"/>
                          </a:moveTo>
                          <a:lnTo>
                            <a:pt x="1834870" y="3871899"/>
                          </a:lnTo>
                          <a:lnTo>
                            <a:pt x="1831632" y="3864356"/>
                          </a:lnTo>
                          <a:lnTo>
                            <a:pt x="1825726" y="3858653"/>
                          </a:lnTo>
                          <a:lnTo>
                            <a:pt x="1818538" y="3855809"/>
                          </a:lnTo>
                          <a:lnTo>
                            <a:pt x="1810461" y="3855809"/>
                          </a:lnTo>
                          <a:lnTo>
                            <a:pt x="1802930" y="3859022"/>
                          </a:lnTo>
                          <a:lnTo>
                            <a:pt x="1767624" y="3883406"/>
                          </a:lnTo>
                          <a:lnTo>
                            <a:pt x="1709966" y="3920871"/>
                          </a:lnTo>
                          <a:lnTo>
                            <a:pt x="1700695" y="3926586"/>
                          </a:lnTo>
                          <a:lnTo>
                            <a:pt x="1694637" y="3932110"/>
                          </a:lnTo>
                          <a:lnTo>
                            <a:pt x="1691284" y="3939273"/>
                          </a:lnTo>
                          <a:lnTo>
                            <a:pt x="1690903" y="3947185"/>
                          </a:lnTo>
                          <a:lnTo>
                            <a:pt x="1693710" y="3954907"/>
                          </a:lnTo>
                          <a:lnTo>
                            <a:pt x="1699221" y="3960952"/>
                          </a:lnTo>
                          <a:lnTo>
                            <a:pt x="1706384" y="3964267"/>
                          </a:lnTo>
                          <a:lnTo>
                            <a:pt x="1714296" y="3964648"/>
                          </a:lnTo>
                          <a:lnTo>
                            <a:pt x="1722031" y="3961892"/>
                          </a:lnTo>
                          <a:lnTo>
                            <a:pt x="1731429" y="3956177"/>
                          </a:lnTo>
                          <a:lnTo>
                            <a:pt x="1790230" y="3917950"/>
                          </a:lnTo>
                          <a:lnTo>
                            <a:pt x="1826425" y="3893058"/>
                          </a:lnTo>
                          <a:lnTo>
                            <a:pt x="1832102" y="3887165"/>
                          </a:lnTo>
                          <a:lnTo>
                            <a:pt x="1834972" y="3879812"/>
                          </a:lnTo>
                          <a:close/>
                        </a:path>
                        <a:path w="7997190" h="5344795">
                          <a:moveTo>
                            <a:pt x="1868144" y="1348219"/>
                          </a:moveTo>
                          <a:lnTo>
                            <a:pt x="1748701" y="1292860"/>
                          </a:lnTo>
                          <a:lnTo>
                            <a:pt x="1728533" y="1288275"/>
                          </a:lnTo>
                          <a:lnTo>
                            <a:pt x="1720977" y="1290586"/>
                          </a:lnTo>
                          <a:lnTo>
                            <a:pt x="1714804" y="1295552"/>
                          </a:lnTo>
                          <a:lnTo>
                            <a:pt x="1710855" y="1302766"/>
                          </a:lnTo>
                          <a:lnTo>
                            <a:pt x="1710067" y="1310868"/>
                          </a:lnTo>
                          <a:lnTo>
                            <a:pt x="1712379" y="1318425"/>
                          </a:lnTo>
                          <a:lnTo>
                            <a:pt x="1717344" y="1324597"/>
                          </a:lnTo>
                          <a:lnTo>
                            <a:pt x="1724571" y="1328547"/>
                          </a:lnTo>
                          <a:lnTo>
                            <a:pt x="1736509" y="1332230"/>
                          </a:lnTo>
                          <a:lnTo>
                            <a:pt x="1840649" y="1368933"/>
                          </a:lnTo>
                          <a:lnTo>
                            <a:pt x="1848789" y="1370076"/>
                          </a:lnTo>
                          <a:lnTo>
                            <a:pt x="1856473" y="1368082"/>
                          </a:lnTo>
                          <a:lnTo>
                            <a:pt x="1862836" y="1363370"/>
                          </a:lnTo>
                          <a:lnTo>
                            <a:pt x="1867065" y="1356360"/>
                          </a:lnTo>
                          <a:lnTo>
                            <a:pt x="1868144" y="1348219"/>
                          </a:lnTo>
                          <a:close/>
                        </a:path>
                        <a:path w="7997190" h="5344795">
                          <a:moveTo>
                            <a:pt x="1930438" y="3071139"/>
                          </a:moveTo>
                          <a:lnTo>
                            <a:pt x="1929676" y="3062986"/>
                          </a:lnTo>
                          <a:lnTo>
                            <a:pt x="1925802" y="3055759"/>
                          </a:lnTo>
                          <a:lnTo>
                            <a:pt x="1919706" y="3050730"/>
                          </a:lnTo>
                          <a:lnTo>
                            <a:pt x="1912162" y="3048381"/>
                          </a:lnTo>
                          <a:lnTo>
                            <a:pt x="1904022" y="3049143"/>
                          </a:lnTo>
                          <a:lnTo>
                            <a:pt x="1852841" y="3064383"/>
                          </a:lnTo>
                          <a:lnTo>
                            <a:pt x="1787944" y="3081909"/>
                          </a:lnTo>
                          <a:lnTo>
                            <a:pt x="1785785" y="3082544"/>
                          </a:lnTo>
                          <a:lnTo>
                            <a:pt x="1778381" y="3086011"/>
                          </a:lnTo>
                          <a:lnTo>
                            <a:pt x="1773072" y="3091853"/>
                          </a:lnTo>
                          <a:lnTo>
                            <a:pt x="1770354" y="3099270"/>
                          </a:lnTo>
                          <a:lnTo>
                            <a:pt x="1770545" y="3104261"/>
                          </a:lnTo>
                          <a:lnTo>
                            <a:pt x="1770672" y="3107436"/>
                          </a:lnTo>
                          <a:lnTo>
                            <a:pt x="1774202" y="3114852"/>
                          </a:lnTo>
                          <a:lnTo>
                            <a:pt x="1780082" y="3120186"/>
                          </a:lnTo>
                          <a:lnTo>
                            <a:pt x="1787512" y="3122930"/>
                          </a:lnTo>
                          <a:lnTo>
                            <a:pt x="1795691" y="3122549"/>
                          </a:lnTo>
                          <a:lnTo>
                            <a:pt x="1863636" y="3104261"/>
                          </a:lnTo>
                          <a:lnTo>
                            <a:pt x="1915833" y="3088640"/>
                          </a:lnTo>
                          <a:lnTo>
                            <a:pt x="1928088" y="3078670"/>
                          </a:lnTo>
                          <a:lnTo>
                            <a:pt x="1930438" y="3071139"/>
                          </a:lnTo>
                          <a:close/>
                        </a:path>
                        <a:path w="7997190" h="5344795">
                          <a:moveTo>
                            <a:pt x="2057069" y="3020314"/>
                          </a:moveTo>
                          <a:lnTo>
                            <a:pt x="1881200" y="2986087"/>
                          </a:lnTo>
                          <a:lnTo>
                            <a:pt x="1872716" y="2986087"/>
                          </a:lnTo>
                          <a:lnTo>
                            <a:pt x="1865452" y="2989161"/>
                          </a:lnTo>
                          <a:lnTo>
                            <a:pt x="1859876" y="2994723"/>
                          </a:lnTo>
                          <a:lnTo>
                            <a:pt x="1856778" y="3002280"/>
                          </a:lnTo>
                          <a:lnTo>
                            <a:pt x="1856828" y="3010535"/>
                          </a:lnTo>
                          <a:lnTo>
                            <a:pt x="1859902" y="3017837"/>
                          </a:lnTo>
                          <a:lnTo>
                            <a:pt x="1865464" y="3023425"/>
                          </a:lnTo>
                          <a:lnTo>
                            <a:pt x="1873034" y="3026537"/>
                          </a:lnTo>
                          <a:lnTo>
                            <a:pt x="1979079" y="3047212"/>
                          </a:lnTo>
                          <a:lnTo>
                            <a:pt x="1908975" y="3129280"/>
                          </a:lnTo>
                          <a:lnTo>
                            <a:pt x="1904936" y="3136442"/>
                          </a:lnTo>
                          <a:lnTo>
                            <a:pt x="1904009" y="3144304"/>
                          </a:lnTo>
                          <a:lnTo>
                            <a:pt x="1906143" y="3151936"/>
                          </a:lnTo>
                          <a:lnTo>
                            <a:pt x="1911261" y="3158363"/>
                          </a:lnTo>
                          <a:lnTo>
                            <a:pt x="1918385" y="3162338"/>
                          </a:lnTo>
                          <a:lnTo>
                            <a:pt x="1926221" y="3163227"/>
                          </a:lnTo>
                          <a:lnTo>
                            <a:pt x="1933841" y="3161119"/>
                          </a:lnTo>
                          <a:lnTo>
                            <a:pt x="1940344" y="3156077"/>
                          </a:lnTo>
                          <a:lnTo>
                            <a:pt x="2027555" y="3053969"/>
                          </a:lnTo>
                          <a:lnTo>
                            <a:pt x="2056307" y="3020314"/>
                          </a:lnTo>
                          <a:lnTo>
                            <a:pt x="2057069" y="3020314"/>
                          </a:lnTo>
                          <a:close/>
                        </a:path>
                        <a:path w="7997190" h="5344795">
                          <a:moveTo>
                            <a:pt x="2061781" y="3698240"/>
                          </a:moveTo>
                          <a:lnTo>
                            <a:pt x="2060752" y="3690391"/>
                          </a:lnTo>
                          <a:lnTo>
                            <a:pt x="2056676" y="3683254"/>
                          </a:lnTo>
                          <a:lnTo>
                            <a:pt x="2050161" y="3678339"/>
                          </a:lnTo>
                          <a:lnTo>
                            <a:pt x="2042515" y="3676370"/>
                          </a:lnTo>
                          <a:lnTo>
                            <a:pt x="2034667" y="3677399"/>
                          </a:lnTo>
                          <a:lnTo>
                            <a:pt x="2027593" y="3681476"/>
                          </a:lnTo>
                          <a:lnTo>
                            <a:pt x="1989620" y="3714877"/>
                          </a:lnTo>
                          <a:lnTo>
                            <a:pt x="1935518" y="3759962"/>
                          </a:lnTo>
                          <a:lnTo>
                            <a:pt x="1934248" y="3760978"/>
                          </a:lnTo>
                          <a:lnTo>
                            <a:pt x="1930146" y="3765740"/>
                          </a:lnTo>
                          <a:lnTo>
                            <a:pt x="1928863" y="3767302"/>
                          </a:lnTo>
                          <a:lnTo>
                            <a:pt x="1926463" y="3774694"/>
                          </a:lnTo>
                          <a:lnTo>
                            <a:pt x="1927021" y="3782593"/>
                          </a:lnTo>
                          <a:lnTo>
                            <a:pt x="1930692" y="3789934"/>
                          </a:lnTo>
                          <a:lnTo>
                            <a:pt x="1936889" y="3795280"/>
                          </a:lnTo>
                          <a:lnTo>
                            <a:pt x="1944408" y="3797719"/>
                          </a:lnTo>
                          <a:lnTo>
                            <a:pt x="1952294" y="3797160"/>
                          </a:lnTo>
                          <a:lnTo>
                            <a:pt x="2016036" y="3746627"/>
                          </a:lnTo>
                          <a:lnTo>
                            <a:pt x="2054898" y="3712464"/>
                          </a:lnTo>
                          <a:lnTo>
                            <a:pt x="2059813" y="3705910"/>
                          </a:lnTo>
                          <a:lnTo>
                            <a:pt x="2061781" y="3698240"/>
                          </a:lnTo>
                          <a:close/>
                        </a:path>
                        <a:path w="7997190" h="5344795">
                          <a:moveTo>
                            <a:pt x="2135733" y="1458607"/>
                          </a:moveTo>
                          <a:lnTo>
                            <a:pt x="2010321" y="1390269"/>
                          </a:lnTo>
                          <a:lnTo>
                            <a:pt x="2000999" y="1388402"/>
                          </a:lnTo>
                          <a:lnTo>
                            <a:pt x="1993277" y="1390129"/>
                          </a:lnTo>
                          <a:lnTo>
                            <a:pt x="1986775" y="1394612"/>
                          </a:lnTo>
                          <a:lnTo>
                            <a:pt x="1982381" y="1401445"/>
                          </a:lnTo>
                          <a:lnTo>
                            <a:pt x="1980933" y="1409547"/>
                          </a:lnTo>
                          <a:lnTo>
                            <a:pt x="1982635" y="1417281"/>
                          </a:lnTo>
                          <a:lnTo>
                            <a:pt x="1987092" y="1423797"/>
                          </a:lnTo>
                          <a:lnTo>
                            <a:pt x="1993938" y="1428242"/>
                          </a:lnTo>
                          <a:lnTo>
                            <a:pt x="1995208" y="1428750"/>
                          </a:lnTo>
                          <a:lnTo>
                            <a:pt x="2106841" y="1477264"/>
                          </a:lnTo>
                          <a:lnTo>
                            <a:pt x="2114829" y="1478991"/>
                          </a:lnTo>
                          <a:lnTo>
                            <a:pt x="2122614" y="1477556"/>
                          </a:lnTo>
                          <a:lnTo>
                            <a:pt x="2129307" y="1473301"/>
                          </a:lnTo>
                          <a:lnTo>
                            <a:pt x="2134019" y="1466596"/>
                          </a:lnTo>
                          <a:lnTo>
                            <a:pt x="2135733" y="1458607"/>
                          </a:lnTo>
                          <a:close/>
                        </a:path>
                        <a:path w="7997190" h="5344795">
                          <a:moveTo>
                            <a:pt x="2161578" y="3582035"/>
                          </a:moveTo>
                          <a:lnTo>
                            <a:pt x="1988477" y="3626993"/>
                          </a:lnTo>
                          <a:lnTo>
                            <a:pt x="1981098" y="3630549"/>
                          </a:lnTo>
                          <a:lnTo>
                            <a:pt x="1975866" y="3636480"/>
                          </a:lnTo>
                          <a:lnTo>
                            <a:pt x="1973249" y="3643947"/>
                          </a:lnTo>
                          <a:lnTo>
                            <a:pt x="1973745" y="3652139"/>
                          </a:lnTo>
                          <a:lnTo>
                            <a:pt x="1977288" y="3659517"/>
                          </a:lnTo>
                          <a:lnTo>
                            <a:pt x="1983219" y="3664750"/>
                          </a:lnTo>
                          <a:lnTo>
                            <a:pt x="1990686" y="3667366"/>
                          </a:lnTo>
                          <a:lnTo>
                            <a:pt x="1998891" y="3666871"/>
                          </a:lnTo>
                          <a:lnTo>
                            <a:pt x="2103412" y="3639794"/>
                          </a:lnTo>
                          <a:lnTo>
                            <a:pt x="2075472" y="3744087"/>
                          </a:lnTo>
                          <a:lnTo>
                            <a:pt x="2098268" y="3769868"/>
                          </a:lnTo>
                          <a:lnTo>
                            <a:pt x="2105761" y="3767302"/>
                          </a:lnTo>
                          <a:lnTo>
                            <a:pt x="2111718" y="3762121"/>
                          </a:lnTo>
                          <a:lnTo>
                            <a:pt x="2115350" y="3754755"/>
                          </a:lnTo>
                          <a:lnTo>
                            <a:pt x="2155253" y="3605657"/>
                          </a:lnTo>
                          <a:lnTo>
                            <a:pt x="2161578" y="3582035"/>
                          </a:lnTo>
                          <a:close/>
                        </a:path>
                        <a:path w="7997190" h="5344795">
                          <a:moveTo>
                            <a:pt x="2256066" y="1524762"/>
                          </a:moveTo>
                          <a:lnTo>
                            <a:pt x="2251989" y="1518793"/>
                          </a:lnTo>
                          <a:lnTo>
                            <a:pt x="2230056" y="1486662"/>
                          </a:lnTo>
                          <a:lnTo>
                            <a:pt x="2155355" y="1377188"/>
                          </a:lnTo>
                          <a:lnTo>
                            <a:pt x="2149449" y="1371460"/>
                          </a:lnTo>
                          <a:lnTo>
                            <a:pt x="2142147" y="1368526"/>
                          </a:lnTo>
                          <a:lnTo>
                            <a:pt x="2134184" y="1368526"/>
                          </a:lnTo>
                          <a:lnTo>
                            <a:pt x="2126653" y="1371727"/>
                          </a:lnTo>
                          <a:lnTo>
                            <a:pt x="2120938" y="1377632"/>
                          </a:lnTo>
                          <a:lnTo>
                            <a:pt x="2118017" y="1384985"/>
                          </a:lnTo>
                          <a:lnTo>
                            <a:pt x="2118042" y="1392897"/>
                          </a:lnTo>
                          <a:lnTo>
                            <a:pt x="2121192" y="1400429"/>
                          </a:lnTo>
                          <a:lnTo>
                            <a:pt x="2182063" y="1489646"/>
                          </a:lnTo>
                          <a:lnTo>
                            <a:pt x="2074456" y="1498727"/>
                          </a:lnTo>
                          <a:lnTo>
                            <a:pt x="2066607" y="1500987"/>
                          </a:lnTo>
                          <a:lnTo>
                            <a:pt x="2060435" y="1505940"/>
                          </a:lnTo>
                          <a:lnTo>
                            <a:pt x="2056574" y="1512836"/>
                          </a:lnTo>
                          <a:lnTo>
                            <a:pt x="2055660" y="1520952"/>
                          </a:lnTo>
                          <a:lnTo>
                            <a:pt x="2057908" y="1528864"/>
                          </a:lnTo>
                          <a:lnTo>
                            <a:pt x="2062861" y="1535023"/>
                          </a:lnTo>
                          <a:lnTo>
                            <a:pt x="2069757" y="1538859"/>
                          </a:lnTo>
                          <a:lnTo>
                            <a:pt x="2077885" y="1539748"/>
                          </a:lnTo>
                          <a:lnTo>
                            <a:pt x="2256066" y="1524762"/>
                          </a:lnTo>
                          <a:close/>
                        </a:path>
                        <a:path w="7997190" h="5344795">
                          <a:moveTo>
                            <a:pt x="2711640" y="672947"/>
                          </a:moveTo>
                          <a:lnTo>
                            <a:pt x="2710929" y="666496"/>
                          </a:lnTo>
                          <a:lnTo>
                            <a:pt x="2710878" y="666026"/>
                          </a:lnTo>
                          <a:lnTo>
                            <a:pt x="2710764" y="665073"/>
                          </a:lnTo>
                          <a:lnTo>
                            <a:pt x="2707017" y="658101"/>
                          </a:lnTo>
                          <a:lnTo>
                            <a:pt x="2700693" y="652907"/>
                          </a:lnTo>
                          <a:lnTo>
                            <a:pt x="2692781" y="650659"/>
                          </a:lnTo>
                          <a:lnTo>
                            <a:pt x="2684907" y="651535"/>
                          </a:lnTo>
                          <a:lnTo>
                            <a:pt x="2677934" y="655294"/>
                          </a:lnTo>
                          <a:lnTo>
                            <a:pt x="2672753" y="661670"/>
                          </a:lnTo>
                          <a:lnTo>
                            <a:pt x="2639860" y="724369"/>
                          </a:lnTo>
                          <a:lnTo>
                            <a:pt x="2638844" y="712724"/>
                          </a:lnTo>
                          <a:lnTo>
                            <a:pt x="2632405" y="655294"/>
                          </a:lnTo>
                          <a:lnTo>
                            <a:pt x="2624112" y="600329"/>
                          </a:lnTo>
                          <a:lnTo>
                            <a:pt x="2614333" y="548513"/>
                          </a:lnTo>
                          <a:lnTo>
                            <a:pt x="2602903" y="499745"/>
                          </a:lnTo>
                          <a:lnTo>
                            <a:pt x="2590076" y="453898"/>
                          </a:lnTo>
                          <a:lnTo>
                            <a:pt x="2575598" y="410718"/>
                          </a:lnTo>
                          <a:lnTo>
                            <a:pt x="2559596" y="370205"/>
                          </a:lnTo>
                          <a:lnTo>
                            <a:pt x="2542197" y="332486"/>
                          </a:lnTo>
                          <a:lnTo>
                            <a:pt x="2523401" y="297053"/>
                          </a:lnTo>
                          <a:lnTo>
                            <a:pt x="2503208" y="264160"/>
                          </a:lnTo>
                          <a:lnTo>
                            <a:pt x="2458758" y="205359"/>
                          </a:lnTo>
                          <a:lnTo>
                            <a:pt x="2409482" y="155702"/>
                          </a:lnTo>
                          <a:lnTo>
                            <a:pt x="2355761" y="114554"/>
                          </a:lnTo>
                          <a:lnTo>
                            <a:pt x="2298230" y="81026"/>
                          </a:lnTo>
                          <a:lnTo>
                            <a:pt x="2237460" y="54737"/>
                          </a:lnTo>
                          <a:lnTo>
                            <a:pt x="2173008" y="34290"/>
                          </a:lnTo>
                          <a:lnTo>
                            <a:pt x="2106333" y="19431"/>
                          </a:lnTo>
                          <a:lnTo>
                            <a:pt x="2037245" y="9271"/>
                          </a:lnTo>
                          <a:lnTo>
                            <a:pt x="1966125" y="3048"/>
                          </a:lnTo>
                          <a:lnTo>
                            <a:pt x="1893989" y="0"/>
                          </a:lnTo>
                          <a:lnTo>
                            <a:pt x="1885886" y="1346"/>
                          </a:lnTo>
                          <a:lnTo>
                            <a:pt x="1879168" y="5537"/>
                          </a:lnTo>
                          <a:lnTo>
                            <a:pt x="1874532" y="11899"/>
                          </a:lnTo>
                          <a:lnTo>
                            <a:pt x="1872742" y="19431"/>
                          </a:lnTo>
                          <a:lnTo>
                            <a:pt x="1872653" y="19812"/>
                          </a:lnTo>
                          <a:lnTo>
                            <a:pt x="1873986" y="27914"/>
                          </a:lnTo>
                          <a:lnTo>
                            <a:pt x="1878177" y="34632"/>
                          </a:lnTo>
                          <a:lnTo>
                            <a:pt x="1884540" y="39268"/>
                          </a:lnTo>
                          <a:lnTo>
                            <a:pt x="1892465" y="41148"/>
                          </a:lnTo>
                          <a:lnTo>
                            <a:pt x="1928660" y="42418"/>
                          </a:lnTo>
                          <a:lnTo>
                            <a:pt x="1964093" y="44196"/>
                          </a:lnTo>
                          <a:lnTo>
                            <a:pt x="2033054" y="50292"/>
                          </a:lnTo>
                          <a:lnTo>
                            <a:pt x="2099602" y="60198"/>
                          </a:lnTo>
                          <a:lnTo>
                            <a:pt x="2163229" y="74295"/>
                          </a:lnTo>
                          <a:lnTo>
                            <a:pt x="2223681" y="93599"/>
                          </a:lnTo>
                          <a:lnTo>
                            <a:pt x="2280704" y="118364"/>
                          </a:lnTo>
                          <a:lnTo>
                            <a:pt x="2333917" y="149479"/>
                          </a:lnTo>
                          <a:lnTo>
                            <a:pt x="2383193" y="187579"/>
                          </a:lnTo>
                          <a:lnTo>
                            <a:pt x="2428506" y="233553"/>
                          </a:lnTo>
                          <a:lnTo>
                            <a:pt x="2459266" y="273050"/>
                          </a:lnTo>
                          <a:lnTo>
                            <a:pt x="2487968" y="318135"/>
                          </a:lnTo>
                          <a:lnTo>
                            <a:pt x="2513749" y="368808"/>
                          </a:lnTo>
                          <a:lnTo>
                            <a:pt x="2529497" y="405765"/>
                          </a:lnTo>
                          <a:lnTo>
                            <a:pt x="2543975" y="445516"/>
                          </a:lnTo>
                          <a:lnTo>
                            <a:pt x="2557056" y="488061"/>
                          </a:lnTo>
                          <a:lnTo>
                            <a:pt x="2568740" y="533527"/>
                          </a:lnTo>
                          <a:lnTo>
                            <a:pt x="2579027" y="582168"/>
                          </a:lnTo>
                          <a:lnTo>
                            <a:pt x="2587663" y="633730"/>
                          </a:lnTo>
                          <a:lnTo>
                            <a:pt x="2594775" y="688340"/>
                          </a:lnTo>
                          <a:lnTo>
                            <a:pt x="2598001" y="719175"/>
                          </a:lnTo>
                          <a:lnTo>
                            <a:pt x="2564041" y="666496"/>
                          </a:lnTo>
                          <a:lnTo>
                            <a:pt x="2558415" y="660654"/>
                          </a:lnTo>
                          <a:lnTo>
                            <a:pt x="2557602" y="660273"/>
                          </a:lnTo>
                          <a:lnTo>
                            <a:pt x="2551099" y="657479"/>
                          </a:lnTo>
                          <a:lnTo>
                            <a:pt x="2543187" y="657326"/>
                          </a:lnTo>
                          <a:lnTo>
                            <a:pt x="2535593" y="660273"/>
                          </a:lnTo>
                          <a:lnTo>
                            <a:pt x="2529687" y="666026"/>
                          </a:lnTo>
                          <a:lnTo>
                            <a:pt x="2526576" y="673328"/>
                          </a:lnTo>
                          <a:lnTo>
                            <a:pt x="2526411" y="680847"/>
                          </a:lnTo>
                          <a:lnTo>
                            <a:pt x="2526411" y="681240"/>
                          </a:lnTo>
                          <a:lnTo>
                            <a:pt x="2529370" y="688848"/>
                          </a:lnTo>
                          <a:lnTo>
                            <a:pt x="2604871" y="805916"/>
                          </a:lnTo>
                          <a:lnTo>
                            <a:pt x="2605722" y="807034"/>
                          </a:lnTo>
                          <a:lnTo>
                            <a:pt x="2605798" y="807364"/>
                          </a:lnTo>
                          <a:lnTo>
                            <a:pt x="2626271" y="839089"/>
                          </a:lnTo>
                          <a:lnTo>
                            <a:pt x="2636926" y="818769"/>
                          </a:lnTo>
                          <a:lnTo>
                            <a:pt x="2709329" y="680847"/>
                          </a:lnTo>
                          <a:lnTo>
                            <a:pt x="2711526" y="673328"/>
                          </a:lnTo>
                          <a:lnTo>
                            <a:pt x="2711640" y="672947"/>
                          </a:lnTo>
                          <a:close/>
                        </a:path>
                        <a:path w="7997190" h="5344795">
                          <a:moveTo>
                            <a:pt x="2715196" y="4343743"/>
                          </a:moveTo>
                          <a:lnTo>
                            <a:pt x="2712758" y="4335907"/>
                          </a:lnTo>
                          <a:lnTo>
                            <a:pt x="2637498" y="4199763"/>
                          </a:lnTo>
                          <a:lnTo>
                            <a:pt x="2626271" y="4179443"/>
                          </a:lnTo>
                          <a:lnTo>
                            <a:pt x="2532672" y="4331716"/>
                          </a:lnTo>
                          <a:lnTo>
                            <a:pt x="2529840" y="4339450"/>
                          </a:lnTo>
                          <a:lnTo>
                            <a:pt x="2530170" y="4347375"/>
                          </a:lnTo>
                          <a:lnTo>
                            <a:pt x="2533319" y="4354322"/>
                          </a:lnTo>
                          <a:lnTo>
                            <a:pt x="2533434" y="4354576"/>
                          </a:lnTo>
                          <a:lnTo>
                            <a:pt x="2539403" y="4360164"/>
                          </a:lnTo>
                          <a:lnTo>
                            <a:pt x="2547124" y="4362996"/>
                          </a:lnTo>
                          <a:lnTo>
                            <a:pt x="2555049" y="4362640"/>
                          </a:lnTo>
                          <a:lnTo>
                            <a:pt x="2562250" y="4359351"/>
                          </a:lnTo>
                          <a:lnTo>
                            <a:pt x="2567851" y="4353306"/>
                          </a:lnTo>
                          <a:lnTo>
                            <a:pt x="2601887" y="4297946"/>
                          </a:lnTo>
                          <a:lnTo>
                            <a:pt x="2603081" y="4269613"/>
                          </a:lnTo>
                          <a:lnTo>
                            <a:pt x="2601988" y="4295749"/>
                          </a:lnTo>
                          <a:lnTo>
                            <a:pt x="2601887" y="4297946"/>
                          </a:lnTo>
                          <a:lnTo>
                            <a:pt x="2601379" y="4310380"/>
                          </a:lnTo>
                          <a:lnTo>
                            <a:pt x="2599232" y="4351617"/>
                          </a:lnTo>
                          <a:lnTo>
                            <a:pt x="2596680" y="4392168"/>
                          </a:lnTo>
                          <a:lnTo>
                            <a:pt x="2593886" y="4431284"/>
                          </a:lnTo>
                          <a:lnTo>
                            <a:pt x="2590711" y="4469257"/>
                          </a:lnTo>
                          <a:lnTo>
                            <a:pt x="2583472" y="4542155"/>
                          </a:lnTo>
                          <a:lnTo>
                            <a:pt x="2574963" y="4610608"/>
                          </a:lnTo>
                          <a:lnTo>
                            <a:pt x="2565311" y="4674895"/>
                          </a:lnTo>
                          <a:lnTo>
                            <a:pt x="2554389" y="4735233"/>
                          </a:lnTo>
                          <a:lnTo>
                            <a:pt x="2542324" y="4791456"/>
                          </a:lnTo>
                          <a:lnTo>
                            <a:pt x="2529116" y="4844034"/>
                          </a:lnTo>
                          <a:lnTo>
                            <a:pt x="2514892" y="4892827"/>
                          </a:lnTo>
                          <a:lnTo>
                            <a:pt x="2499652" y="4938166"/>
                          </a:lnTo>
                          <a:lnTo>
                            <a:pt x="2483523" y="4979911"/>
                          </a:lnTo>
                          <a:lnTo>
                            <a:pt x="2466505" y="5018468"/>
                          </a:lnTo>
                          <a:lnTo>
                            <a:pt x="2448471" y="5053825"/>
                          </a:lnTo>
                          <a:lnTo>
                            <a:pt x="2420023" y="5101133"/>
                          </a:lnTo>
                          <a:lnTo>
                            <a:pt x="2389670" y="5142192"/>
                          </a:lnTo>
                          <a:lnTo>
                            <a:pt x="2357920" y="5177218"/>
                          </a:lnTo>
                          <a:lnTo>
                            <a:pt x="2324519" y="5206924"/>
                          </a:lnTo>
                          <a:lnTo>
                            <a:pt x="2289848" y="5231511"/>
                          </a:lnTo>
                          <a:lnTo>
                            <a:pt x="2241207" y="5257876"/>
                          </a:lnTo>
                          <a:lnTo>
                            <a:pt x="2190026" y="5277345"/>
                          </a:lnTo>
                          <a:lnTo>
                            <a:pt x="2136051" y="5290807"/>
                          </a:lnTo>
                          <a:lnTo>
                            <a:pt x="2080171" y="5299253"/>
                          </a:lnTo>
                          <a:lnTo>
                            <a:pt x="2021624" y="5303494"/>
                          </a:lnTo>
                          <a:lnTo>
                            <a:pt x="2013673" y="5305577"/>
                          </a:lnTo>
                          <a:lnTo>
                            <a:pt x="2007374" y="5310365"/>
                          </a:lnTo>
                          <a:lnTo>
                            <a:pt x="2003348" y="5317172"/>
                          </a:lnTo>
                          <a:lnTo>
                            <a:pt x="2002231" y="5324995"/>
                          </a:lnTo>
                          <a:lnTo>
                            <a:pt x="2002193" y="5325275"/>
                          </a:lnTo>
                          <a:lnTo>
                            <a:pt x="2004263" y="5333212"/>
                          </a:lnTo>
                          <a:lnTo>
                            <a:pt x="2009038" y="5339499"/>
                          </a:lnTo>
                          <a:lnTo>
                            <a:pt x="2015832" y="5343550"/>
                          </a:lnTo>
                          <a:lnTo>
                            <a:pt x="2023910" y="5344693"/>
                          </a:lnTo>
                          <a:lnTo>
                            <a:pt x="2053755" y="5342979"/>
                          </a:lnTo>
                          <a:lnTo>
                            <a:pt x="2113699" y="5336565"/>
                          </a:lnTo>
                          <a:lnTo>
                            <a:pt x="2172373" y="5324995"/>
                          </a:lnTo>
                          <a:lnTo>
                            <a:pt x="2229269" y="5307419"/>
                          </a:lnTo>
                          <a:lnTo>
                            <a:pt x="2284260" y="5282590"/>
                          </a:lnTo>
                          <a:lnTo>
                            <a:pt x="2336584" y="5249634"/>
                          </a:lnTo>
                          <a:lnTo>
                            <a:pt x="2374430" y="5218519"/>
                          </a:lnTo>
                          <a:lnTo>
                            <a:pt x="2409863" y="5182286"/>
                          </a:lnTo>
                          <a:lnTo>
                            <a:pt x="2443264" y="5140109"/>
                          </a:lnTo>
                          <a:lnTo>
                            <a:pt x="2474506" y="5091671"/>
                          </a:lnTo>
                          <a:lnTo>
                            <a:pt x="2494064" y="5055806"/>
                          </a:lnTo>
                          <a:lnTo>
                            <a:pt x="2512606" y="5016843"/>
                          </a:lnTo>
                          <a:lnTo>
                            <a:pt x="2530132" y="4974768"/>
                          </a:lnTo>
                          <a:lnTo>
                            <a:pt x="2546388" y="4929505"/>
                          </a:lnTo>
                          <a:lnTo>
                            <a:pt x="2561755" y="4880927"/>
                          </a:lnTo>
                          <a:lnTo>
                            <a:pt x="2575725" y="4828641"/>
                          </a:lnTo>
                          <a:lnTo>
                            <a:pt x="2588806" y="4772838"/>
                          </a:lnTo>
                          <a:lnTo>
                            <a:pt x="2600490" y="4713211"/>
                          </a:lnTo>
                          <a:lnTo>
                            <a:pt x="2611031" y="4649724"/>
                          </a:lnTo>
                          <a:lnTo>
                            <a:pt x="2620302" y="4582160"/>
                          </a:lnTo>
                          <a:lnTo>
                            <a:pt x="2628303" y="4510659"/>
                          </a:lnTo>
                          <a:lnTo>
                            <a:pt x="2635034" y="4434713"/>
                          </a:lnTo>
                          <a:lnTo>
                            <a:pt x="2637955" y="4395089"/>
                          </a:lnTo>
                          <a:lnTo>
                            <a:pt x="2640266" y="4355846"/>
                          </a:lnTo>
                          <a:lnTo>
                            <a:pt x="2642654" y="4312539"/>
                          </a:lnTo>
                          <a:lnTo>
                            <a:pt x="2643340" y="4295749"/>
                          </a:lnTo>
                          <a:lnTo>
                            <a:pt x="2676563" y="4355846"/>
                          </a:lnTo>
                          <a:lnTo>
                            <a:pt x="2681909" y="4362120"/>
                          </a:lnTo>
                          <a:lnTo>
                            <a:pt x="2688971" y="4365726"/>
                          </a:lnTo>
                          <a:lnTo>
                            <a:pt x="2696845" y="4366425"/>
                          </a:lnTo>
                          <a:lnTo>
                            <a:pt x="2704630" y="4363974"/>
                          </a:lnTo>
                          <a:lnTo>
                            <a:pt x="2710891" y="4358652"/>
                          </a:lnTo>
                          <a:lnTo>
                            <a:pt x="2714498" y="4351617"/>
                          </a:lnTo>
                          <a:lnTo>
                            <a:pt x="2715196" y="4343743"/>
                          </a:lnTo>
                          <a:close/>
                        </a:path>
                        <a:path w="7997190" h="5344795">
                          <a:moveTo>
                            <a:pt x="6820306" y="4039451"/>
                          </a:moveTo>
                          <a:lnTo>
                            <a:pt x="6818706" y="4031996"/>
                          </a:lnTo>
                          <a:lnTo>
                            <a:pt x="6818643" y="4031716"/>
                          </a:lnTo>
                          <a:lnTo>
                            <a:pt x="6814210" y="4025176"/>
                          </a:lnTo>
                          <a:lnTo>
                            <a:pt x="6807479" y="4020782"/>
                          </a:lnTo>
                          <a:lnTo>
                            <a:pt x="6807771" y="4020782"/>
                          </a:lnTo>
                          <a:lnTo>
                            <a:pt x="6799313" y="4019156"/>
                          </a:lnTo>
                          <a:lnTo>
                            <a:pt x="6791579" y="4020782"/>
                          </a:lnTo>
                          <a:lnTo>
                            <a:pt x="6785038" y="4025176"/>
                          </a:lnTo>
                          <a:lnTo>
                            <a:pt x="6780568" y="4031996"/>
                          </a:lnTo>
                          <a:lnTo>
                            <a:pt x="6752895" y="4100334"/>
                          </a:lnTo>
                          <a:lnTo>
                            <a:pt x="6747040" y="4075557"/>
                          </a:lnTo>
                          <a:lnTo>
                            <a:pt x="6728879" y="4012184"/>
                          </a:lnTo>
                          <a:lnTo>
                            <a:pt x="6707162" y="3951478"/>
                          </a:lnTo>
                          <a:lnTo>
                            <a:pt x="6681889" y="3893947"/>
                          </a:lnTo>
                          <a:lnTo>
                            <a:pt x="6653187" y="3839464"/>
                          </a:lnTo>
                          <a:lnTo>
                            <a:pt x="6621437" y="3788410"/>
                          </a:lnTo>
                          <a:lnTo>
                            <a:pt x="6586512" y="3740785"/>
                          </a:lnTo>
                          <a:lnTo>
                            <a:pt x="6548666" y="3696716"/>
                          </a:lnTo>
                          <a:lnTo>
                            <a:pt x="6508026" y="3656457"/>
                          </a:lnTo>
                          <a:lnTo>
                            <a:pt x="6464719" y="3620389"/>
                          </a:lnTo>
                          <a:lnTo>
                            <a:pt x="6418745" y="3588258"/>
                          </a:lnTo>
                          <a:lnTo>
                            <a:pt x="6370485" y="3560699"/>
                          </a:lnTo>
                          <a:lnTo>
                            <a:pt x="6319939" y="3537585"/>
                          </a:lnTo>
                          <a:lnTo>
                            <a:pt x="6267361" y="3519043"/>
                          </a:lnTo>
                          <a:lnTo>
                            <a:pt x="6213767" y="3505581"/>
                          </a:lnTo>
                          <a:lnTo>
                            <a:pt x="6205537" y="3505454"/>
                          </a:lnTo>
                          <a:lnTo>
                            <a:pt x="6198146" y="3508349"/>
                          </a:lnTo>
                          <a:lnTo>
                            <a:pt x="6192367" y="3513772"/>
                          </a:lnTo>
                          <a:lnTo>
                            <a:pt x="6189002" y="3521202"/>
                          </a:lnTo>
                          <a:lnTo>
                            <a:pt x="6188888" y="3527679"/>
                          </a:lnTo>
                          <a:lnTo>
                            <a:pt x="6188862" y="3529431"/>
                          </a:lnTo>
                          <a:lnTo>
                            <a:pt x="6191758" y="3536823"/>
                          </a:lnTo>
                          <a:lnTo>
                            <a:pt x="6197181" y="3542601"/>
                          </a:lnTo>
                          <a:lnTo>
                            <a:pt x="6204623" y="3545967"/>
                          </a:lnTo>
                          <a:lnTo>
                            <a:pt x="6231166" y="3551936"/>
                          </a:lnTo>
                          <a:lnTo>
                            <a:pt x="6256439" y="3558794"/>
                          </a:lnTo>
                          <a:lnTo>
                            <a:pt x="6305334" y="3576066"/>
                          </a:lnTo>
                          <a:lnTo>
                            <a:pt x="6352324" y="3597783"/>
                          </a:lnTo>
                          <a:lnTo>
                            <a:pt x="6397409" y="3623691"/>
                          </a:lnTo>
                          <a:lnTo>
                            <a:pt x="6440208" y="3653663"/>
                          </a:lnTo>
                          <a:lnTo>
                            <a:pt x="6480975" y="3687699"/>
                          </a:lnTo>
                          <a:lnTo>
                            <a:pt x="6519075" y="3725545"/>
                          </a:lnTo>
                          <a:lnTo>
                            <a:pt x="6554635" y="3766947"/>
                          </a:lnTo>
                          <a:lnTo>
                            <a:pt x="6587655" y="3812159"/>
                          </a:lnTo>
                          <a:lnTo>
                            <a:pt x="6617881" y="3860673"/>
                          </a:lnTo>
                          <a:lnTo>
                            <a:pt x="6645059" y="3912616"/>
                          </a:lnTo>
                          <a:lnTo>
                            <a:pt x="6669062" y="3967607"/>
                          </a:lnTo>
                          <a:lnTo>
                            <a:pt x="6689636" y="4025176"/>
                          </a:lnTo>
                          <a:lnTo>
                            <a:pt x="6707289" y="4086352"/>
                          </a:lnTo>
                          <a:lnTo>
                            <a:pt x="6708800" y="4092829"/>
                          </a:lnTo>
                          <a:lnTo>
                            <a:pt x="6672872" y="4047617"/>
                          </a:lnTo>
                          <a:lnTo>
                            <a:pt x="6666585" y="4042359"/>
                          </a:lnTo>
                          <a:lnTo>
                            <a:pt x="6659042" y="4039971"/>
                          </a:lnTo>
                          <a:lnTo>
                            <a:pt x="6651130" y="4040581"/>
                          </a:lnTo>
                          <a:lnTo>
                            <a:pt x="6643789" y="4044315"/>
                          </a:lnTo>
                          <a:lnTo>
                            <a:pt x="6638518" y="4050601"/>
                          </a:lnTo>
                          <a:lnTo>
                            <a:pt x="6636131" y="4058132"/>
                          </a:lnTo>
                          <a:lnTo>
                            <a:pt x="6636740" y="4066006"/>
                          </a:lnTo>
                          <a:lnTo>
                            <a:pt x="6640487" y="4073271"/>
                          </a:lnTo>
                          <a:lnTo>
                            <a:pt x="6727355" y="4182567"/>
                          </a:lnTo>
                          <a:lnTo>
                            <a:pt x="6728257" y="4183519"/>
                          </a:lnTo>
                          <a:lnTo>
                            <a:pt x="6728384" y="4183862"/>
                          </a:lnTo>
                          <a:lnTo>
                            <a:pt x="6751739" y="4213225"/>
                          </a:lnTo>
                          <a:lnTo>
                            <a:pt x="6759905" y="4193032"/>
                          </a:lnTo>
                          <a:lnTo>
                            <a:pt x="6818731" y="4047617"/>
                          </a:lnTo>
                          <a:lnTo>
                            <a:pt x="6818795" y="4047490"/>
                          </a:lnTo>
                          <a:lnTo>
                            <a:pt x="6820090" y="4040581"/>
                          </a:lnTo>
                          <a:lnTo>
                            <a:pt x="6820205" y="4039971"/>
                          </a:lnTo>
                          <a:lnTo>
                            <a:pt x="6820306" y="4039451"/>
                          </a:lnTo>
                          <a:close/>
                        </a:path>
                        <a:path w="7997190" h="5344795">
                          <a:moveTo>
                            <a:pt x="7145795" y="587959"/>
                          </a:moveTo>
                          <a:lnTo>
                            <a:pt x="7145312" y="579755"/>
                          </a:lnTo>
                          <a:lnTo>
                            <a:pt x="7104164" y="426161"/>
                          </a:lnTo>
                          <a:lnTo>
                            <a:pt x="7099084" y="407162"/>
                          </a:lnTo>
                          <a:lnTo>
                            <a:pt x="7072350" y="433374"/>
                          </a:lnTo>
                          <a:lnTo>
                            <a:pt x="7078332" y="428548"/>
                          </a:lnTo>
                          <a:lnTo>
                            <a:pt x="7072376" y="433374"/>
                          </a:lnTo>
                          <a:lnTo>
                            <a:pt x="7072300" y="433514"/>
                          </a:lnTo>
                          <a:lnTo>
                            <a:pt x="7071461" y="434225"/>
                          </a:lnTo>
                          <a:lnTo>
                            <a:pt x="6971449" y="532257"/>
                          </a:lnTo>
                          <a:lnTo>
                            <a:pt x="6966852" y="539064"/>
                          </a:lnTo>
                          <a:lnTo>
                            <a:pt x="6965264" y="546823"/>
                          </a:lnTo>
                          <a:lnTo>
                            <a:pt x="6966712" y="554609"/>
                          </a:lnTo>
                          <a:lnTo>
                            <a:pt x="6971195" y="561467"/>
                          </a:lnTo>
                          <a:lnTo>
                            <a:pt x="6977989" y="566064"/>
                          </a:lnTo>
                          <a:lnTo>
                            <a:pt x="6985749" y="567651"/>
                          </a:lnTo>
                          <a:lnTo>
                            <a:pt x="6993534" y="566204"/>
                          </a:lnTo>
                          <a:lnTo>
                            <a:pt x="7000405" y="561721"/>
                          </a:lnTo>
                          <a:lnTo>
                            <a:pt x="7044766" y="518248"/>
                          </a:lnTo>
                          <a:lnTo>
                            <a:pt x="7034568" y="548513"/>
                          </a:lnTo>
                          <a:lnTo>
                            <a:pt x="7008914" y="615442"/>
                          </a:lnTo>
                          <a:lnTo>
                            <a:pt x="6980212" y="678434"/>
                          </a:lnTo>
                          <a:lnTo>
                            <a:pt x="6947700" y="737997"/>
                          </a:lnTo>
                          <a:lnTo>
                            <a:pt x="6910743" y="794385"/>
                          </a:lnTo>
                          <a:lnTo>
                            <a:pt x="6868706" y="847979"/>
                          </a:lnTo>
                          <a:lnTo>
                            <a:pt x="6820573" y="899160"/>
                          </a:lnTo>
                          <a:lnTo>
                            <a:pt x="6765963" y="948309"/>
                          </a:lnTo>
                          <a:lnTo>
                            <a:pt x="6735864" y="972185"/>
                          </a:lnTo>
                          <a:lnTo>
                            <a:pt x="6703733" y="995680"/>
                          </a:lnTo>
                          <a:lnTo>
                            <a:pt x="6669824" y="1018794"/>
                          </a:lnTo>
                          <a:lnTo>
                            <a:pt x="6633629" y="1041527"/>
                          </a:lnTo>
                          <a:lnTo>
                            <a:pt x="6595021" y="1064133"/>
                          </a:lnTo>
                          <a:lnTo>
                            <a:pt x="6554254" y="1086358"/>
                          </a:lnTo>
                          <a:lnTo>
                            <a:pt x="6488849" y="1119124"/>
                          </a:lnTo>
                          <a:lnTo>
                            <a:pt x="6441986" y="1140841"/>
                          </a:lnTo>
                          <a:lnTo>
                            <a:pt x="6392583" y="1162431"/>
                          </a:lnTo>
                          <a:lnTo>
                            <a:pt x="6313335" y="1194435"/>
                          </a:lnTo>
                          <a:lnTo>
                            <a:pt x="6227864" y="1226439"/>
                          </a:lnTo>
                          <a:lnTo>
                            <a:pt x="6135535" y="1258316"/>
                          </a:lnTo>
                          <a:lnTo>
                            <a:pt x="6128436" y="1262443"/>
                          </a:lnTo>
                          <a:lnTo>
                            <a:pt x="6123622" y="1268742"/>
                          </a:lnTo>
                          <a:lnTo>
                            <a:pt x="6121603" y="1276096"/>
                          </a:lnTo>
                          <a:lnTo>
                            <a:pt x="6121527" y="1276362"/>
                          </a:lnTo>
                          <a:lnTo>
                            <a:pt x="6122581" y="1284478"/>
                          </a:lnTo>
                          <a:lnTo>
                            <a:pt x="6126696" y="1291577"/>
                          </a:lnTo>
                          <a:lnTo>
                            <a:pt x="6132995" y="1296390"/>
                          </a:lnTo>
                          <a:lnTo>
                            <a:pt x="6140615" y="1298486"/>
                          </a:lnTo>
                          <a:lnTo>
                            <a:pt x="6148743" y="1297432"/>
                          </a:lnTo>
                          <a:lnTo>
                            <a:pt x="6211354" y="1276096"/>
                          </a:lnTo>
                          <a:lnTo>
                            <a:pt x="6271171" y="1254506"/>
                          </a:lnTo>
                          <a:lnTo>
                            <a:pt x="6328067" y="1233043"/>
                          </a:lnTo>
                          <a:lnTo>
                            <a:pt x="6408331" y="1200531"/>
                          </a:lnTo>
                          <a:lnTo>
                            <a:pt x="6458623" y="1178687"/>
                          </a:lnTo>
                          <a:lnTo>
                            <a:pt x="6506375" y="1156589"/>
                          </a:lnTo>
                          <a:lnTo>
                            <a:pt x="6551587" y="1134237"/>
                          </a:lnTo>
                          <a:lnTo>
                            <a:pt x="6594513" y="1111631"/>
                          </a:lnTo>
                          <a:lnTo>
                            <a:pt x="6654457" y="1077214"/>
                          </a:lnTo>
                          <a:lnTo>
                            <a:pt x="6691795" y="1053719"/>
                          </a:lnTo>
                          <a:lnTo>
                            <a:pt x="6726974" y="1029716"/>
                          </a:lnTo>
                          <a:lnTo>
                            <a:pt x="6760248" y="1005459"/>
                          </a:lnTo>
                          <a:lnTo>
                            <a:pt x="6791617" y="980694"/>
                          </a:lnTo>
                          <a:lnTo>
                            <a:pt x="6821081" y="955294"/>
                          </a:lnTo>
                          <a:lnTo>
                            <a:pt x="6874802" y="902716"/>
                          </a:lnTo>
                          <a:lnTo>
                            <a:pt x="6922300" y="847725"/>
                          </a:lnTo>
                          <a:lnTo>
                            <a:pt x="6963956" y="789813"/>
                          </a:lnTo>
                          <a:lnTo>
                            <a:pt x="7000405" y="729107"/>
                          </a:lnTo>
                          <a:lnTo>
                            <a:pt x="7032282" y="665226"/>
                          </a:lnTo>
                          <a:lnTo>
                            <a:pt x="7060476" y="597789"/>
                          </a:lnTo>
                          <a:lnTo>
                            <a:pt x="7085495" y="526669"/>
                          </a:lnTo>
                          <a:lnTo>
                            <a:pt x="7087044" y="521792"/>
                          </a:lnTo>
                          <a:lnTo>
                            <a:pt x="7105434" y="590423"/>
                          </a:lnTo>
                          <a:lnTo>
                            <a:pt x="7109066" y="597789"/>
                          </a:lnTo>
                          <a:lnTo>
                            <a:pt x="7115022" y="602970"/>
                          </a:lnTo>
                          <a:lnTo>
                            <a:pt x="7122503" y="605536"/>
                          </a:lnTo>
                          <a:lnTo>
                            <a:pt x="7130707" y="605028"/>
                          </a:lnTo>
                          <a:lnTo>
                            <a:pt x="7137997" y="601408"/>
                          </a:lnTo>
                          <a:lnTo>
                            <a:pt x="7143191" y="595439"/>
                          </a:lnTo>
                          <a:lnTo>
                            <a:pt x="7145795" y="587959"/>
                          </a:lnTo>
                          <a:close/>
                        </a:path>
                        <a:path w="7997190" h="5344795">
                          <a:moveTo>
                            <a:pt x="7885722" y="1943862"/>
                          </a:moveTo>
                          <a:lnTo>
                            <a:pt x="7850518" y="1930425"/>
                          </a:lnTo>
                          <a:lnTo>
                            <a:pt x="7857299" y="1933702"/>
                          </a:lnTo>
                          <a:lnTo>
                            <a:pt x="7856309" y="1933232"/>
                          </a:lnTo>
                          <a:lnTo>
                            <a:pt x="7856309" y="1967979"/>
                          </a:lnTo>
                          <a:lnTo>
                            <a:pt x="7848638" y="1970913"/>
                          </a:lnTo>
                          <a:lnTo>
                            <a:pt x="7851610" y="1969770"/>
                          </a:lnTo>
                          <a:lnTo>
                            <a:pt x="7856309" y="1967979"/>
                          </a:lnTo>
                          <a:lnTo>
                            <a:pt x="7856309" y="1933232"/>
                          </a:lnTo>
                          <a:lnTo>
                            <a:pt x="7850441" y="1930425"/>
                          </a:lnTo>
                          <a:lnTo>
                            <a:pt x="7849743" y="1930146"/>
                          </a:lnTo>
                          <a:lnTo>
                            <a:pt x="7848549" y="1929676"/>
                          </a:lnTo>
                          <a:lnTo>
                            <a:pt x="7718717" y="1880108"/>
                          </a:lnTo>
                          <a:lnTo>
                            <a:pt x="7710614" y="1878761"/>
                          </a:lnTo>
                          <a:lnTo>
                            <a:pt x="7702905" y="1880565"/>
                          </a:lnTo>
                          <a:lnTo>
                            <a:pt x="7696428" y="1885111"/>
                          </a:lnTo>
                          <a:lnTo>
                            <a:pt x="7692047" y="1892046"/>
                          </a:lnTo>
                          <a:lnTo>
                            <a:pt x="7690688" y="1900148"/>
                          </a:lnTo>
                          <a:lnTo>
                            <a:pt x="7692491" y="1907857"/>
                          </a:lnTo>
                          <a:lnTo>
                            <a:pt x="7697038" y="1914334"/>
                          </a:lnTo>
                          <a:lnTo>
                            <a:pt x="7703985" y="1918716"/>
                          </a:lnTo>
                          <a:lnTo>
                            <a:pt x="7769377" y="1943646"/>
                          </a:lnTo>
                          <a:lnTo>
                            <a:pt x="7722527" y="1953768"/>
                          </a:lnTo>
                          <a:lnTo>
                            <a:pt x="7672108" y="1966087"/>
                          </a:lnTo>
                          <a:lnTo>
                            <a:pt x="7622959" y="1979295"/>
                          </a:lnTo>
                          <a:lnTo>
                            <a:pt x="7575080" y="1993519"/>
                          </a:lnTo>
                          <a:lnTo>
                            <a:pt x="7528217" y="2008886"/>
                          </a:lnTo>
                          <a:lnTo>
                            <a:pt x="7482497" y="2025142"/>
                          </a:lnTo>
                          <a:lnTo>
                            <a:pt x="7437793" y="2042541"/>
                          </a:lnTo>
                          <a:lnTo>
                            <a:pt x="7393978" y="2060956"/>
                          </a:lnTo>
                          <a:lnTo>
                            <a:pt x="7350785" y="2080641"/>
                          </a:lnTo>
                          <a:lnTo>
                            <a:pt x="7309015" y="2101088"/>
                          </a:lnTo>
                          <a:lnTo>
                            <a:pt x="7267486" y="2122551"/>
                          </a:lnTo>
                          <a:lnTo>
                            <a:pt x="7226719" y="2145284"/>
                          </a:lnTo>
                          <a:lnTo>
                            <a:pt x="7186460" y="2168906"/>
                          </a:lnTo>
                          <a:lnTo>
                            <a:pt x="7146836" y="2193544"/>
                          </a:lnTo>
                          <a:lnTo>
                            <a:pt x="7107466" y="2219325"/>
                          </a:lnTo>
                          <a:lnTo>
                            <a:pt x="7068477" y="2246122"/>
                          </a:lnTo>
                          <a:lnTo>
                            <a:pt x="7029742" y="2273808"/>
                          </a:lnTo>
                          <a:lnTo>
                            <a:pt x="6991261" y="2302637"/>
                          </a:lnTo>
                          <a:lnTo>
                            <a:pt x="6952907" y="2332482"/>
                          </a:lnTo>
                          <a:lnTo>
                            <a:pt x="6914680" y="2363470"/>
                          </a:lnTo>
                          <a:lnTo>
                            <a:pt x="6876326" y="2395347"/>
                          </a:lnTo>
                          <a:lnTo>
                            <a:pt x="6837972" y="2428367"/>
                          </a:lnTo>
                          <a:lnTo>
                            <a:pt x="6799237" y="2462276"/>
                          </a:lnTo>
                          <a:lnTo>
                            <a:pt x="6760502" y="2497328"/>
                          </a:lnTo>
                          <a:lnTo>
                            <a:pt x="6721259" y="2533396"/>
                          </a:lnTo>
                          <a:lnTo>
                            <a:pt x="6681762" y="2570480"/>
                          </a:lnTo>
                          <a:lnTo>
                            <a:pt x="6641630" y="2608580"/>
                          </a:lnTo>
                          <a:lnTo>
                            <a:pt x="6559715" y="2687955"/>
                          </a:lnTo>
                          <a:lnTo>
                            <a:pt x="6517805" y="2729230"/>
                          </a:lnTo>
                          <a:lnTo>
                            <a:pt x="6511620" y="2743797"/>
                          </a:lnTo>
                          <a:lnTo>
                            <a:pt x="6513068" y="2751582"/>
                          </a:lnTo>
                          <a:lnTo>
                            <a:pt x="6517551" y="2758440"/>
                          </a:lnTo>
                          <a:lnTo>
                            <a:pt x="6524345" y="2763037"/>
                          </a:lnTo>
                          <a:lnTo>
                            <a:pt x="6532105" y="2764625"/>
                          </a:lnTo>
                          <a:lnTo>
                            <a:pt x="6539890" y="2763177"/>
                          </a:lnTo>
                          <a:lnTo>
                            <a:pt x="6546761" y="2758694"/>
                          </a:lnTo>
                          <a:lnTo>
                            <a:pt x="6629692" y="2677414"/>
                          </a:lnTo>
                          <a:lnTo>
                            <a:pt x="6670205" y="2638298"/>
                          </a:lnTo>
                          <a:lnTo>
                            <a:pt x="6710083" y="2600452"/>
                          </a:lnTo>
                          <a:lnTo>
                            <a:pt x="6749453" y="2563495"/>
                          </a:lnTo>
                          <a:lnTo>
                            <a:pt x="6788315" y="2527681"/>
                          </a:lnTo>
                          <a:lnTo>
                            <a:pt x="6826923" y="2493010"/>
                          </a:lnTo>
                          <a:lnTo>
                            <a:pt x="6865150" y="2459355"/>
                          </a:lnTo>
                          <a:lnTo>
                            <a:pt x="6903250" y="2426716"/>
                          </a:lnTo>
                          <a:lnTo>
                            <a:pt x="6940931" y="2395347"/>
                          </a:lnTo>
                          <a:lnTo>
                            <a:pt x="6978815" y="2364613"/>
                          </a:lnTo>
                          <a:lnTo>
                            <a:pt x="7016661" y="2335276"/>
                          </a:lnTo>
                          <a:lnTo>
                            <a:pt x="7054507" y="2306955"/>
                          </a:lnTo>
                          <a:lnTo>
                            <a:pt x="7092607" y="2279650"/>
                          </a:lnTo>
                          <a:lnTo>
                            <a:pt x="7130834" y="2253234"/>
                          </a:lnTo>
                          <a:lnTo>
                            <a:pt x="7169315" y="2228088"/>
                          </a:lnTo>
                          <a:lnTo>
                            <a:pt x="7208177" y="2203958"/>
                          </a:lnTo>
                          <a:lnTo>
                            <a:pt x="7247547" y="2180844"/>
                          </a:lnTo>
                          <a:lnTo>
                            <a:pt x="7287552" y="2158746"/>
                          </a:lnTo>
                          <a:lnTo>
                            <a:pt x="7327938" y="2137791"/>
                          </a:lnTo>
                          <a:lnTo>
                            <a:pt x="7369086" y="2117725"/>
                          </a:lnTo>
                          <a:lnTo>
                            <a:pt x="7410996" y="2098548"/>
                          </a:lnTo>
                          <a:lnTo>
                            <a:pt x="7453795" y="2080641"/>
                          </a:lnTo>
                          <a:lnTo>
                            <a:pt x="7497483" y="2063623"/>
                          </a:lnTo>
                          <a:lnTo>
                            <a:pt x="7542187" y="2047621"/>
                          </a:lnTo>
                          <a:lnTo>
                            <a:pt x="7587907" y="2032762"/>
                          </a:lnTo>
                          <a:lnTo>
                            <a:pt x="7634643" y="2018792"/>
                          </a:lnTo>
                          <a:lnTo>
                            <a:pt x="7682776" y="2005838"/>
                          </a:lnTo>
                          <a:lnTo>
                            <a:pt x="7732306" y="1993900"/>
                          </a:lnTo>
                          <a:lnTo>
                            <a:pt x="7770368" y="1985695"/>
                          </a:lnTo>
                          <a:lnTo>
                            <a:pt x="7721638" y="2026031"/>
                          </a:lnTo>
                          <a:lnTo>
                            <a:pt x="7716494" y="2032406"/>
                          </a:lnTo>
                          <a:lnTo>
                            <a:pt x="7714297" y="2040001"/>
                          </a:lnTo>
                          <a:lnTo>
                            <a:pt x="7715072" y="2047621"/>
                          </a:lnTo>
                          <a:lnTo>
                            <a:pt x="7715097" y="2047900"/>
                          </a:lnTo>
                          <a:lnTo>
                            <a:pt x="7718971" y="2055114"/>
                          </a:lnTo>
                          <a:lnTo>
                            <a:pt x="7725334" y="2060270"/>
                          </a:lnTo>
                          <a:lnTo>
                            <a:pt x="7732928" y="2062505"/>
                          </a:lnTo>
                          <a:lnTo>
                            <a:pt x="7740828" y="2061705"/>
                          </a:lnTo>
                          <a:lnTo>
                            <a:pt x="7748054" y="2057781"/>
                          </a:lnTo>
                          <a:lnTo>
                            <a:pt x="7885722" y="1943862"/>
                          </a:lnTo>
                          <a:close/>
                        </a:path>
                        <a:path w="7997190" h="5344795">
                          <a:moveTo>
                            <a:pt x="7961922" y="753618"/>
                          </a:moveTo>
                          <a:lnTo>
                            <a:pt x="7926070" y="742251"/>
                          </a:lnTo>
                          <a:lnTo>
                            <a:pt x="7791488" y="699516"/>
                          </a:lnTo>
                          <a:lnTo>
                            <a:pt x="7783360" y="698639"/>
                          </a:lnTo>
                          <a:lnTo>
                            <a:pt x="7775765" y="700874"/>
                          </a:lnTo>
                          <a:lnTo>
                            <a:pt x="7769555" y="705789"/>
                          </a:lnTo>
                          <a:lnTo>
                            <a:pt x="7765580" y="712978"/>
                          </a:lnTo>
                          <a:lnTo>
                            <a:pt x="7764691" y="721106"/>
                          </a:lnTo>
                          <a:lnTo>
                            <a:pt x="7766926" y="728700"/>
                          </a:lnTo>
                          <a:lnTo>
                            <a:pt x="7771841" y="734910"/>
                          </a:lnTo>
                          <a:lnTo>
                            <a:pt x="7779042" y="738886"/>
                          </a:lnTo>
                          <a:lnTo>
                            <a:pt x="7842834" y="759117"/>
                          </a:lnTo>
                          <a:lnTo>
                            <a:pt x="7838986" y="759968"/>
                          </a:lnTo>
                          <a:lnTo>
                            <a:pt x="7724940" y="789432"/>
                          </a:lnTo>
                          <a:lnTo>
                            <a:pt x="7614831" y="821817"/>
                          </a:lnTo>
                          <a:lnTo>
                            <a:pt x="7508151" y="857250"/>
                          </a:lnTo>
                          <a:lnTo>
                            <a:pt x="7404392" y="895731"/>
                          </a:lnTo>
                          <a:lnTo>
                            <a:pt x="7303173" y="937260"/>
                          </a:lnTo>
                          <a:lnTo>
                            <a:pt x="7203859" y="982091"/>
                          </a:lnTo>
                          <a:lnTo>
                            <a:pt x="7106323" y="1030097"/>
                          </a:lnTo>
                          <a:lnTo>
                            <a:pt x="7010057" y="1081405"/>
                          </a:lnTo>
                          <a:lnTo>
                            <a:pt x="6914299" y="1136015"/>
                          </a:lnTo>
                          <a:lnTo>
                            <a:pt x="6818922" y="1194054"/>
                          </a:lnTo>
                          <a:lnTo>
                            <a:pt x="6723291" y="1255522"/>
                          </a:lnTo>
                          <a:lnTo>
                            <a:pt x="6626898" y="1320546"/>
                          </a:lnTo>
                          <a:lnTo>
                            <a:pt x="6529362" y="1389253"/>
                          </a:lnTo>
                          <a:lnTo>
                            <a:pt x="6430302" y="1461389"/>
                          </a:lnTo>
                          <a:lnTo>
                            <a:pt x="6329337" y="1537208"/>
                          </a:lnTo>
                          <a:lnTo>
                            <a:pt x="6321349" y="1550835"/>
                          </a:lnTo>
                          <a:lnTo>
                            <a:pt x="6321742" y="1558747"/>
                          </a:lnTo>
                          <a:lnTo>
                            <a:pt x="6325273" y="1566164"/>
                          </a:lnTo>
                          <a:lnTo>
                            <a:pt x="6331394" y="1571574"/>
                          </a:lnTo>
                          <a:lnTo>
                            <a:pt x="6338887" y="1574152"/>
                          </a:lnTo>
                          <a:lnTo>
                            <a:pt x="6346799" y="1573758"/>
                          </a:lnTo>
                          <a:lnTo>
                            <a:pt x="6354229" y="1570228"/>
                          </a:lnTo>
                          <a:lnTo>
                            <a:pt x="6455194" y="1494409"/>
                          </a:lnTo>
                          <a:lnTo>
                            <a:pt x="6553619" y="1422527"/>
                          </a:lnTo>
                          <a:lnTo>
                            <a:pt x="6650647" y="1354328"/>
                          </a:lnTo>
                          <a:lnTo>
                            <a:pt x="6746278" y="1289685"/>
                          </a:lnTo>
                          <a:lnTo>
                            <a:pt x="6841147" y="1228725"/>
                          </a:lnTo>
                          <a:lnTo>
                            <a:pt x="6935762" y="1171321"/>
                          </a:lnTo>
                          <a:lnTo>
                            <a:pt x="7030504" y="1117219"/>
                          </a:lnTo>
                          <a:lnTo>
                            <a:pt x="7125754" y="1066546"/>
                          </a:lnTo>
                          <a:lnTo>
                            <a:pt x="7222147" y="1019175"/>
                          </a:lnTo>
                          <a:lnTo>
                            <a:pt x="7320064" y="974979"/>
                          </a:lnTo>
                          <a:lnTo>
                            <a:pt x="7420013" y="933831"/>
                          </a:lnTo>
                          <a:lnTo>
                            <a:pt x="7522375" y="895985"/>
                          </a:lnTo>
                          <a:lnTo>
                            <a:pt x="7627912" y="861060"/>
                          </a:lnTo>
                          <a:lnTo>
                            <a:pt x="7736624" y="829056"/>
                          </a:lnTo>
                          <a:lnTo>
                            <a:pt x="7849273" y="799973"/>
                          </a:lnTo>
                          <a:lnTo>
                            <a:pt x="7851991" y="799363"/>
                          </a:lnTo>
                          <a:lnTo>
                            <a:pt x="7802918" y="845058"/>
                          </a:lnTo>
                          <a:lnTo>
                            <a:pt x="7798105" y="851712"/>
                          </a:lnTo>
                          <a:lnTo>
                            <a:pt x="7796289" y="859409"/>
                          </a:lnTo>
                          <a:lnTo>
                            <a:pt x="7797495" y="867206"/>
                          </a:lnTo>
                          <a:lnTo>
                            <a:pt x="7801775" y="874141"/>
                          </a:lnTo>
                          <a:lnTo>
                            <a:pt x="7808417" y="878954"/>
                          </a:lnTo>
                          <a:lnTo>
                            <a:pt x="7816139" y="880770"/>
                          </a:lnTo>
                          <a:lnTo>
                            <a:pt x="7823962" y="879563"/>
                          </a:lnTo>
                          <a:lnTo>
                            <a:pt x="7830985" y="875284"/>
                          </a:lnTo>
                          <a:lnTo>
                            <a:pt x="7961922" y="753618"/>
                          </a:lnTo>
                          <a:close/>
                        </a:path>
                        <a:path w="7997190" h="5344795">
                          <a:moveTo>
                            <a:pt x="7996974" y="3161665"/>
                          </a:moveTo>
                          <a:lnTo>
                            <a:pt x="7960728" y="3152902"/>
                          </a:lnTo>
                          <a:lnTo>
                            <a:pt x="7823238" y="3119628"/>
                          </a:lnTo>
                          <a:lnTo>
                            <a:pt x="7815059" y="3119336"/>
                          </a:lnTo>
                          <a:lnTo>
                            <a:pt x="7807642" y="3122104"/>
                          </a:lnTo>
                          <a:lnTo>
                            <a:pt x="7801800" y="3127451"/>
                          </a:lnTo>
                          <a:lnTo>
                            <a:pt x="7798346" y="3134868"/>
                          </a:lnTo>
                          <a:lnTo>
                            <a:pt x="7798016" y="3143046"/>
                          </a:lnTo>
                          <a:lnTo>
                            <a:pt x="7800759" y="3150463"/>
                          </a:lnTo>
                          <a:lnTo>
                            <a:pt x="7806055" y="3156305"/>
                          </a:lnTo>
                          <a:lnTo>
                            <a:pt x="7813459" y="3159760"/>
                          </a:lnTo>
                          <a:lnTo>
                            <a:pt x="7876680" y="3175089"/>
                          </a:lnTo>
                          <a:lnTo>
                            <a:pt x="7837970" y="3185541"/>
                          </a:lnTo>
                          <a:lnTo>
                            <a:pt x="7787932" y="3198114"/>
                          </a:lnTo>
                          <a:lnTo>
                            <a:pt x="7738656" y="3209798"/>
                          </a:lnTo>
                          <a:lnTo>
                            <a:pt x="7689634" y="3220339"/>
                          </a:lnTo>
                          <a:lnTo>
                            <a:pt x="7641120" y="3229991"/>
                          </a:lnTo>
                          <a:lnTo>
                            <a:pt x="7592860" y="3238627"/>
                          </a:lnTo>
                          <a:lnTo>
                            <a:pt x="7545108" y="3246120"/>
                          </a:lnTo>
                          <a:lnTo>
                            <a:pt x="7497610" y="3252724"/>
                          </a:lnTo>
                          <a:lnTo>
                            <a:pt x="7450239" y="3258058"/>
                          </a:lnTo>
                          <a:lnTo>
                            <a:pt x="7403376" y="3262503"/>
                          </a:lnTo>
                          <a:lnTo>
                            <a:pt x="7356513" y="3265678"/>
                          </a:lnTo>
                          <a:lnTo>
                            <a:pt x="7309777" y="3267837"/>
                          </a:lnTo>
                          <a:lnTo>
                            <a:pt x="7263168" y="3268853"/>
                          </a:lnTo>
                          <a:lnTo>
                            <a:pt x="7221334" y="3268853"/>
                          </a:lnTo>
                          <a:lnTo>
                            <a:pt x="7170077" y="3267456"/>
                          </a:lnTo>
                          <a:lnTo>
                            <a:pt x="7123722" y="3265043"/>
                          </a:lnTo>
                          <a:lnTo>
                            <a:pt x="7077113" y="3261360"/>
                          </a:lnTo>
                          <a:lnTo>
                            <a:pt x="7030504" y="3256534"/>
                          </a:lnTo>
                          <a:lnTo>
                            <a:pt x="6983768" y="3250438"/>
                          </a:lnTo>
                          <a:lnTo>
                            <a:pt x="6936905" y="3243199"/>
                          </a:lnTo>
                          <a:lnTo>
                            <a:pt x="6889788" y="3234563"/>
                          </a:lnTo>
                          <a:lnTo>
                            <a:pt x="6842417" y="3224784"/>
                          </a:lnTo>
                          <a:lnTo>
                            <a:pt x="6795021" y="3213671"/>
                          </a:lnTo>
                          <a:lnTo>
                            <a:pt x="6746786" y="3201289"/>
                          </a:lnTo>
                          <a:lnTo>
                            <a:pt x="6698653" y="3187446"/>
                          </a:lnTo>
                          <a:lnTo>
                            <a:pt x="6649885" y="3172333"/>
                          </a:lnTo>
                          <a:lnTo>
                            <a:pt x="6600736" y="3155950"/>
                          </a:lnTo>
                          <a:lnTo>
                            <a:pt x="6551206" y="3138170"/>
                          </a:lnTo>
                          <a:lnTo>
                            <a:pt x="6501168" y="3118993"/>
                          </a:lnTo>
                          <a:lnTo>
                            <a:pt x="6450304" y="3098381"/>
                          </a:lnTo>
                          <a:lnTo>
                            <a:pt x="6450520" y="3098381"/>
                          </a:lnTo>
                          <a:lnTo>
                            <a:pt x="6442062" y="3096755"/>
                          </a:lnTo>
                          <a:lnTo>
                            <a:pt x="6434328" y="3098381"/>
                          </a:lnTo>
                          <a:lnTo>
                            <a:pt x="6427787" y="3102775"/>
                          </a:lnTo>
                          <a:lnTo>
                            <a:pt x="6423317" y="3109595"/>
                          </a:lnTo>
                          <a:lnTo>
                            <a:pt x="6421768" y="3117646"/>
                          </a:lnTo>
                          <a:lnTo>
                            <a:pt x="6423393" y="3125381"/>
                          </a:lnTo>
                          <a:lnTo>
                            <a:pt x="6485547" y="3157220"/>
                          </a:lnTo>
                          <a:lnTo>
                            <a:pt x="6536474" y="3176651"/>
                          </a:lnTo>
                          <a:lnTo>
                            <a:pt x="6586893" y="3194812"/>
                          </a:lnTo>
                          <a:lnTo>
                            <a:pt x="6636804" y="3211449"/>
                          </a:lnTo>
                          <a:lnTo>
                            <a:pt x="6686334" y="3226816"/>
                          </a:lnTo>
                          <a:lnTo>
                            <a:pt x="6735483" y="3240913"/>
                          </a:lnTo>
                          <a:lnTo>
                            <a:pt x="6784505" y="3253613"/>
                          </a:lnTo>
                          <a:lnTo>
                            <a:pt x="6833629" y="3265043"/>
                          </a:lnTo>
                          <a:lnTo>
                            <a:pt x="6881406" y="3274949"/>
                          </a:lnTo>
                          <a:lnTo>
                            <a:pt x="6929539" y="3283712"/>
                          </a:lnTo>
                          <a:lnTo>
                            <a:pt x="6977418" y="3291205"/>
                          </a:lnTo>
                          <a:lnTo>
                            <a:pt x="7025907" y="3297529"/>
                          </a:lnTo>
                          <a:lnTo>
                            <a:pt x="7026097" y="3297529"/>
                          </a:lnTo>
                          <a:lnTo>
                            <a:pt x="7072922" y="3302381"/>
                          </a:lnTo>
                          <a:lnTo>
                            <a:pt x="7120420" y="3306064"/>
                          </a:lnTo>
                          <a:lnTo>
                            <a:pt x="7167918" y="3308604"/>
                          </a:lnTo>
                          <a:lnTo>
                            <a:pt x="7219861" y="3310128"/>
                          </a:lnTo>
                          <a:lnTo>
                            <a:pt x="7263041" y="3310128"/>
                          </a:lnTo>
                          <a:lnTo>
                            <a:pt x="7310666" y="3309112"/>
                          </a:lnTo>
                          <a:lnTo>
                            <a:pt x="7358418" y="3306953"/>
                          </a:lnTo>
                          <a:lnTo>
                            <a:pt x="7406170" y="3303651"/>
                          </a:lnTo>
                          <a:lnTo>
                            <a:pt x="7454176" y="3299206"/>
                          </a:lnTo>
                          <a:lnTo>
                            <a:pt x="7502309" y="3293618"/>
                          </a:lnTo>
                          <a:lnTo>
                            <a:pt x="7550696" y="3287014"/>
                          </a:lnTo>
                          <a:lnTo>
                            <a:pt x="7599337" y="3279394"/>
                          </a:lnTo>
                          <a:lnTo>
                            <a:pt x="7648359" y="3270631"/>
                          </a:lnTo>
                          <a:lnTo>
                            <a:pt x="7657312" y="3268853"/>
                          </a:lnTo>
                          <a:lnTo>
                            <a:pt x="7697635" y="3260852"/>
                          </a:lnTo>
                          <a:lnTo>
                            <a:pt x="7747419" y="3250057"/>
                          </a:lnTo>
                          <a:lnTo>
                            <a:pt x="7797457" y="3238246"/>
                          </a:lnTo>
                          <a:lnTo>
                            <a:pt x="7848003" y="3225546"/>
                          </a:lnTo>
                          <a:lnTo>
                            <a:pt x="7891818" y="3213671"/>
                          </a:lnTo>
                          <a:lnTo>
                            <a:pt x="7844701" y="3264027"/>
                          </a:lnTo>
                          <a:lnTo>
                            <a:pt x="7840408" y="3270974"/>
                          </a:lnTo>
                          <a:lnTo>
                            <a:pt x="7839151" y="3278784"/>
                          </a:lnTo>
                          <a:lnTo>
                            <a:pt x="7840929" y="3286518"/>
                          </a:lnTo>
                          <a:lnTo>
                            <a:pt x="7845717" y="3293237"/>
                          </a:lnTo>
                          <a:lnTo>
                            <a:pt x="7852651" y="3297529"/>
                          </a:lnTo>
                          <a:lnTo>
                            <a:pt x="7860449" y="3298787"/>
                          </a:lnTo>
                          <a:lnTo>
                            <a:pt x="7868145" y="3297009"/>
                          </a:lnTo>
                          <a:lnTo>
                            <a:pt x="7874800" y="3292221"/>
                          </a:lnTo>
                          <a:lnTo>
                            <a:pt x="7996974" y="3161665"/>
                          </a:lnTo>
                          <a:close/>
                        </a:path>
                      </a:pathLst>
                    </a:custGeom>
                    <a:solidFill>
                      <a:srgbClr val="4DB3C6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54" name="object 63"/>
                    <p:cNvPicPr/>
                    <p:nvPr/>
                  </p:nvPicPr>
                  <p:blipFill>
                    <a:blip r:embed="rId16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33383" y="5573141"/>
                      <a:ext cx="1369726" cy="106819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55" name="object 64"/>
                    <p:cNvSpPr/>
                    <p:nvPr/>
                  </p:nvSpPr>
                  <p:spPr>
                    <a:xfrm>
                      <a:off x="5097017" y="5107686"/>
                      <a:ext cx="422275" cy="273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2275" h="273050">
                          <a:moveTo>
                            <a:pt x="422148" y="157987"/>
                          </a:moveTo>
                          <a:lnTo>
                            <a:pt x="64008" y="157987"/>
                          </a:lnTo>
                          <a:lnTo>
                            <a:pt x="64008" y="272795"/>
                          </a:lnTo>
                          <a:lnTo>
                            <a:pt x="219583" y="272795"/>
                          </a:lnTo>
                          <a:lnTo>
                            <a:pt x="218948" y="272033"/>
                          </a:lnTo>
                          <a:lnTo>
                            <a:pt x="217424" y="270509"/>
                          </a:lnTo>
                          <a:lnTo>
                            <a:pt x="216662" y="269113"/>
                          </a:lnTo>
                          <a:lnTo>
                            <a:pt x="212076" y="263673"/>
                          </a:lnTo>
                          <a:lnTo>
                            <a:pt x="208549" y="257603"/>
                          </a:lnTo>
                          <a:lnTo>
                            <a:pt x="206285" y="251128"/>
                          </a:lnTo>
                          <a:lnTo>
                            <a:pt x="205577" y="245236"/>
                          </a:lnTo>
                          <a:lnTo>
                            <a:pt x="205486" y="244475"/>
                          </a:lnTo>
                          <a:lnTo>
                            <a:pt x="208359" y="230681"/>
                          </a:lnTo>
                          <a:lnTo>
                            <a:pt x="216185" y="219281"/>
                          </a:lnTo>
                          <a:lnTo>
                            <a:pt x="227774" y="211524"/>
                          </a:lnTo>
                          <a:lnTo>
                            <a:pt x="241935" y="208660"/>
                          </a:lnTo>
                          <a:lnTo>
                            <a:pt x="422148" y="208660"/>
                          </a:lnTo>
                          <a:lnTo>
                            <a:pt x="422148" y="157987"/>
                          </a:lnTo>
                          <a:close/>
                        </a:path>
                        <a:path w="422275" h="273050">
                          <a:moveTo>
                            <a:pt x="422148" y="208660"/>
                          </a:moveTo>
                          <a:lnTo>
                            <a:pt x="241935" y="208660"/>
                          </a:lnTo>
                          <a:lnTo>
                            <a:pt x="255728" y="211524"/>
                          </a:lnTo>
                          <a:lnTo>
                            <a:pt x="267128" y="219281"/>
                          </a:lnTo>
                          <a:lnTo>
                            <a:pt x="274885" y="230681"/>
                          </a:lnTo>
                          <a:lnTo>
                            <a:pt x="277749" y="244475"/>
                          </a:lnTo>
                          <a:lnTo>
                            <a:pt x="277749" y="245236"/>
                          </a:lnTo>
                          <a:lnTo>
                            <a:pt x="277129" y="251128"/>
                          </a:lnTo>
                          <a:lnTo>
                            <a:pt x="277050" y="251878"/>
                          </a:lnTo>
                          <a:lnTo>
                            <a:pt x="275018" y="258270"/>
                          </a:lnTo>
                          <a:lnTo>
                            <a:pt x="271748" y="264114"/>
                          </a:lnTo>
                          <a:lnTo>
                            <a:pt x="267335" y="269113"/>
                          </a:lnTo>
                          <a:lnTo>
                            <a:pt x="265811" y="270509"/>
                          </a:lnTo>
                          <a:lnTo>
                            <a:pt x="265049" y="272033"/>
                          </a:lnTo>
                          <a:lnTo>
                            <a:pt x="264287" y="272795"/>
                          </a:lnTo>
                          <a:lnTo>
                            <a:pt x="422148" y="272795"/>
                          </a:lnTo>
                          <a:lnTo>
                            <a:pt x="422148" y="208660"/>
                          </a:lnTo>
                          <a:close/>
                        </a:path>
                        <a:path w="422275" h="273050">
                          <a:moveTo>
                            <a:pt x="37973" y="113283"/>
                          </a:moveTo>
                          <a:lnTo>
                            <a:pt x="29718" y="113283"/>
                          </a:lnTo>
                          <a:lnTo>
                            <a:pt x="17895" y="115655"/>
                          </a:lnTo>
                          <a:lnTo>
                            <a:pt x="8467" y="122174"/>
                          </a:lnTo>
                          <a:lnTo>
                            <a:pt x="2250" y="131875"/>
                          </a:lnTo>
                          <a:lnTo>
                            <a:pt x="0" y="143890"/>
                          </a:lnTo>
                          <a:lnTo>
                            <a:pt x="2250" y="155886"/>
                          </a:lnTo>
                          <a:lnTo>
                            <a:pt x="8477" y="165560"/>
                          </a:lnTo>
                          <a:lnTo>
                            <a:pt x="17895" y="172019"/>
                          </a:lnTo>
                          <a:lnTo>
                            <a:pt x="29718" y="174370"/>
                          </a:lnTo>
                          <a:lnTo>
                            <a:pt x="37211" y="174370"/>
                          </a:lnTo>
                          <a:lnTo>
                            <a:pt x="44704" y="171450"/>
                          </a:lnTo>
                          <a:lnTo>
                            <a:pt x="54356" y="161797"/>
                          </a:lnTo>
                          <a:lnTo>
                            <a:pt x="58801" y="159511"/>
                          </a:lnTo>
                          <a:lnTo>
                            <a:pt x="64008" y="157987"/>
                          </a:lnTo>
                          <a:lnTo>
                            <a:pt x="422148" y="157987"/>
                          </a:lnTo>
                          <a:lnTo>
                            <a:pt x="422148" y="129666"/>
                          </a:lnTo>
                          <a:lnTo>
                            <a:pt x="64008" y="129666"/>
                          </a:lnTo>
                          <a:lnTo>
                            <a:pt x="58801" y="128142"/>
                          </a:lnTo>
                          <a:lnTo>
                            <a:pt x="54356" y="125983"/>
                          </a:lnTo>
                          <a:lnTo>
                            <a:pt x="50673" y="122174"/>
                          </a:lnTo>
                          <a:lnTo>
                            <a:pt x="45466" y="116966"/>
                          </a:lnTo>
                          <a:lnTo>
                            <a:pt x="37973" y="113283"/>
                          </a:lnTo>
                          <a:close/>
                        </a:path>
                        <a:path w="422275" h="273050">
                          <a:moveTo>
                            <a:pt x="381254" y="0"/>
                          </a:moveTo>
                          <a:lnTo>
                            <a:pt x="64008" y="0"/>
                          </a:lnTo>
                          <a:lnTo>
                            <a:pt x="64008" y="129666"/>
                          </a:lnTo>
                          <a:lnTo>
                            <a:pt x="422148" y="129666"/>
                          </a:lnTo>
                          <a:lnTo>
                            <a:pt x="422148" y="40258"/>
                          </a:lnTo>
                          <a:lnTo>
                            <a:pt x="403828" y="6590"/>
                          </a:lnTo>
                          <a:lnTo>
                            <a:pt x="381254" y="0"/>
                          </a:lnTo>
                          <a:close/>
                        </a:path>
                      </a:pathLst>
                    </a:custGeom>
                    <a:solidFill>
                      <a:srgbClr val="BEBEBE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56" name="object 65"/>
                    <p:cNvSpPr/>
                    <p:nvPr/>
                  </p:nvSpPr>
                  <p:spPr>
                    <a:xfrm>
                      <a:off x="5097017" y="5107686"/>
                      <a:ext cx="422275" cy="273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2275" h="273050">
                          <a:moveTo>
                            <a:pt x="29718" y="174370"/>
                          </a:moveTo>
                          <a:lnTo>
                            <a:pt x="37211" y="174370"/>
                          </a:lnTo>
                          <a:lnTo>
                            <a:pt x="44704" y="171450"/>
                          </a:lnTo>
                          <a:lnTo>
                            <a:pt x="50673" y="165480"/>
                          </a:lnTo>
                          <a:lnTo>
                            <a:pt x="54356" y="161797"/>
                          </a:lnTo>
                          <a:lnTo>
                            <a:pt x="58801" y="159511"/>
                          </a:lnTo>
                          <a:lnTo>
                            <a:pt x="64008" y="157987"/>
                          </a:lnTo>
                          <a:lnTo>
                            <a:pt x="64008" y="163956"/>
                          </a:lnTo>
                          <a:lnTo>
                            <a:pt x="64008" y="226879"/>
                          </a:lnTo>
                          <a:lnTo>
                            <a:pt x="64008" y="259191"/>
                          </a:lnTo>
                          <a:lnTo>
                            <a:pt x="64008" y="271095"/>
                          </a:lnTo>
                          <a:lnTo>
                            <a:pt x="64008" y="272795"/>
                          </a:lnTo>
                          <a:lnTo>
                            <a:pt x="153949" y="272795"/>
                          </a:lnTo>
                          <a:lnTo>
                            <a:pt x="200136" y="272795"/>
                          </a:lnTo>
                          <a:lnTo>
                            <a:pt x="217152" y="272795"/>
                          </a:lnTo>
                          <a:lnTo>
                            <a:pt x="219583" y="272795"/>
                          </a:lnTo>
                          <a:lnTo>
                            <a:pt x="218948" y="272033"/>
                          </a:lnTo>
                          <a:lnTo>
                            <a:pt x="217424" y="270509"/>
                          </a:lnTo>
                          <a:lnTo>
                            <a:pt x="216662" y="269113"/>
                          </a:lnTo>
                          <a:lnTo>
                            <a:pt x="212076" y="263673"/>
                          </a:lnTo>
                          <a:lnTo>
                            <a:pt x="208549" y="257603"/>
                          </a:lnTo>
                          <a:lnTo>
                            <a:pt x="206285" y="251128"/>
                          </a:lnTo>
                          <a:lnTo>
                            <a:pt x="205486" y="244475"/>
                          </a:lnTo>
                          <a:lnTo>
                            <a:pt x="208359" y="230681"/>
                          </a:lnTo>
                          <a:lnTo>
                            <a:pt x="216185" y="219281"/>
                          </a:lnTo>
                          <a:lnTo>
                            <a:pt x="227774" y="211524"/>
                          </a:lnTo>
                          <a:lnTo>
                            <a:pt x="241935" y="208660"/>
                          </a:lnTo>
                          <a:lnTo>
                            <a:pt x="255728" y="211524"/>
                          </a:lnTo>
                          <a:lnTo>
                            <a:pt x="267128" y="219281"/>
                          </a:lnTo>
                          <a:lnTo>
                            <a:pt x="274885" y="230681"/>
                          </a:lnTo>
                          <a:lnTo>
                            <a:pt x="277749" y="244475"/>
                          </a:lnTo>
                          <a:lnTo>
                            <a:pt x="277749" y="245236"/>
                          </a:lnTo>
                          <a:lnTo>
                            <a:pt x="277050" y="251878"/>
                          </a:lnTo>
                          <a:lnTo>
                            <a:pt x="275018" y="258270"/>
                          </a:lnTo>
                          <a:lnTo>
                            <a:pt x="271748" y="264114"/>
                          </a:lnTo>
                          <a:lnTo>
                            <a:pt x="267335" y="269113"/>
                          </a:lnTo>
                          <a:lnTo>
                            <a:pt x="265811" y="270509"/>
                          </a:lnTo>
                          <a:lnTo>
                            <a:pt x="265049" y="272033"/>
                          </a:lnTo>
                          <a:lnTo>
                            <a:pt x="264287" y="272795"/>
                          </a:lnTo>
                          <a:lnTo>
                            <a:pt x="355550" y="272795"/>
                          </a:lnTo>
                          <a:lnTo>
                            <a:pt x="402415" y="272795"/>
                          </a:lnTo>
                          <a:lnTo>
                            <a:pt x="419681" y="272795"/>
                          </a:lnTo>
                          <a:lnTo>
                            <a:pt x="422148" y="272795"/>
                          </a:lnTo>
                          <a:lnTo>
                            <a:pt x="422148" y="138360"/>
                          </a:lnTo>
                          <a:lnTo>
                            <a:pt x="422148" y="69326"/>
                          </a:lnTo>
                          <a:lnTo>
                            <a:pt x="422148" y="43892"/>
                          </a:lnTo>
                          <a:lnTo>
                            <a:pt x="422148" y="40258"/>
                          </a:lnTo>
                          <a:lnTo>
                            <a:pt x="421336" y="32261"/>
                          </a:lnTo>
                          <a:lnTo>
                            <a:pt x="396875" y="2873"/>
                          </a:lnTo>
                          <a:lnTo>
                            <a:pt x="381254" y="0"/>
                          </a:lnTo>
                          <a:lnTo>
                            <a:pt x="240871" y="0"/>
                          </a:lnTo>
                          <a:lnTo>
                            <a:pt x="168783" y="0"/>
                          </a:lnTo>
                          <a:lnTo>
                            <a:pt x="64008" y="0"/>
                          </a:lnTo>
                          <a:lnTo>
                            <a:pt x="64008" y="71512"/>
                          </a:lnTo>
                          <a:lnTo>
                            <a:pt x="64008" y="108235"/>
                          </a:lnTo>
                          <a:lnTo>
                            <a:pt x="64008" y="121765"/>
                          </a:lnTo>
                          <a:lnTo>
                            <a:pt x="64008" y="123697"/>
                          </a:lnTo>
                          <a:lnTo>
                            <a:pt x="64008" y="129666"/>
                          </a:lnTo>
                          <a:lnTo>
                            <a:pt x="58801" y="128142"/>
                          </a:lnTo>
                          <a:lnTo>
                            <a:pt x="54356" y="125983"/>
                          </a:lnTo>
                          <a:lnTo>
                            <a:pt x="50673" y="122174"/>
                          </a:lnTo>
                          <a:lnTo>
                            <a:pt x="45466" y="116966"/>
                          </a:lnTo>
                          <a:lnTo>
                            <a:pt x="37973" y="113283"/>
                          </a:lnTo>
                          <a:lnTo>
                            <a:pt x="30480" y="113283"/>
                          </a:lnTo>
                          <a:lnTo>
                            <a:pt x="29718" y="113283"/>
                          </a:lnTo>
                          <a:lnTo>
                            <a:pt x="17895" y="115655"/>
                          </a:lnTo>
                          <a:lnTo>
                            <a:pt x="8477" y="122158"/>
                          </a:lnTo>
                          <a:lnTo>
                            <a:pt x="2250" y="131875"/>
                          </a:lnTo>
                          <a:lnTo>
                            <a:pt x="0" y="143890"/>
                          </a:lnTo>
                          <a:lnTo>
                            <a:pt x="2250" y="155886"/>
                          </a:lnTo>
                          <a:lnTo>
                            <a:pt x="8477" y="165560"/>
                          </a:lnTo>
                          <a:lnTo>
                            <a:pt x="17895" y="172019"/>
                          </a:lnTo>
                          <a:lnTo>
                            <a:pt x="29718" y="174370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A6A6A6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57" name="object 66"/>
                    <p:cNvSpPr/>
                    <p:nvPr/>
                  </p:nvSpPr>
                  <p:spPr>
                    <a:xfrm>
                      <a:off x="5096256" y="5152467"/>
                      <a:ext cx="303530" cy="2273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3529" h="227329">
                          <a:moveTo>
                            <a:pt x="64135" y="0"/>
                          </a:moveTo>
                          <a:lnTo>
                            <a:pt x="64135" y="52962"/>
                          </a:lnTo>
                          <a:lnTo>
                            <a:pt x="207793" y="189082"/>
                          </a:lnTo>
                          <a:lnTo>
                            <a:pt x="208615" y="185137"/>
                          </a:lnTo>
                          <a:lnTo>
                            <a:pt x="216455" y="173737"/>
                          </a:lnTo>
                          <a:lnTo>
                            <a:pt x="228082" y="165980"/>
                          </a:lnTo>
                          <a:lnTo>
                            <a:pt x="237133" y="164159"/>
                          </a:lnTo>
                          <a:lnTo>
                            <a:pt x="214808" y="142867"/>
                          </a:lnTo>
                          <a:lnTo>
                            <a:pt x="214808" y="93776"/>
                          </a:lnTo>
                          <a:lnTo>
                            <a:pt x="163035" y="93776"/>
                          </a:lnTo>
                          <a:lnTo>
                            <a:pt x="64135" y="0"/>
                          </a:lnTo>
                          <a:close/>
                        </a:path>
                        <a:path w="303529" h="227329">
                          <a:moveTo>
                            <a:pt x="214807" y="34351"/>
                          </a:moveTo>
                          <a:lnTo>
                            <a:pt x="163035" y="34351"/>
                          </a:lnTo>
                          <a:lnTo>
                            <a:pt x="163035" y="93776"/>
                          </a:lnTo>
                          <a:lnTo>
                            <a:pt x="214808" y="93776"/>
                          </a:lnTo>
                          <a:lnTo>
                            <a:pt x="214807" y="34351"/>
                          </a:lnTo>
                          <a:close/>
                        </a:path>
                        <a:path w="303529" h="227329">
                          <a:moveTo>
                            <a:pt x="277788" y="202933"/>
                          </a:moveTo>
                          <a:lnTo>
                            <a:pt x="277508" y="205584"/>
                          </a:lnTo>
                          <a:lnTo>
                            <a:pt x="277429" y="206334"/>
                          </a:lnTo>
                          <a:lnTo>
                            <a:pt x="275383" y="212726"/>
                          </a:lnTo>
                          <a:lnTo>
                            <a:pt x="272075" y="218570"/>
                          </a:lnTo>
                          <a:lnTo>
                            <a:pt x="267589" y="223569"/>
                          </a:lnTo>
                          <a:lnTo>
                            <a:pt x="266192" y="224966"/>
                          </a:lnTo>
                          <a:lnTo>
                            <a:pt x="265430" y="226490"/>
                          </a:lnTo>
                          <a:lnTo>
                            <a:pt x="264668" y="227252"/>
                          </a:lnTo>
                          <a:lnTo>
                            <a:pt x="303287" y="227252"/>
                          </a:lnTo>
                          <a:lnTo>
                            <a:pt x="277788" y="202933"/>
                          </a:lnTo>
                          <a:close/>
                        </a:path>
                        <a:path w="303529" h="227329">
                          <a:moveTo>
                            <a:pt x="37973" y="67740"/>
                          </a:moveTo>
                          <a:lnTo>
                            <a:pt x="2252" y="86331"/>
                          </a:lnTo>
                          <a:lnTo>
                            <a:pt x="0" y="98347"/>
                          </a:lnTo>
                          <a:lnTo>
                            <a:pt x="1049" y="103935"/>
                          </a:lnTo>
                          <a:lnTo>
                            <a:pt x="38813" y="68153"/>
                          </a:lnTo>
                          <a:lnTo>
                            <a:pt x="37973" y="67740"/>
                          </a:lnTo>
                          <a:close/>
                        </a:path>
                      </a:pathLst>
                    </a:custGeom>
                    <a:solidFill>
                      <a:srgbClr val="A6A6A6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58" name="object 67"/>
                    <p:cNvPicPr/>
                    <p:nvPr/>
                  </p:nvPicPr>
                  <p:blipFill>
                    <a:blip r:embed="rId17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112762" y="5237201"/>
                      <a:ext cx="193290" cy="14251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59" name="object 68"/>
                    <p:cNvSpPr/>
                    <p:nvPr/>
                  </p:nvSpPr>
                  <p:spPr>
                    <a:xfrm>
                      <a:off x="4724983" y="2880613"/>
                      <a:ext cx="400050" cy="3625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0050" h="362585">
                          <a:moveTo>
                            <a:pt x="240716" y="301116"/>
                          </a:moveTo>
                          <a:lnTo>
                            <a:pt x="210490" y="301116"/>
                          </a:lnTo>
                          <a:lnTo>
                            <a:pt x="210720" y="305943"/>
                          </a:lnTo>
                          <a:lnTo>
                            <a:pt x="210744" y="306450"/>
                          </a:lnTo>
                          <a:lnTo>
                            <a:pt x="209347" y="311912"/>
                          </a:lnTo>
                          <a:lnTo>
                            <a:pt x="206426" y="316230"/>
                          </a:lnTo>
                          <a:lnTo>
                            <a:pt x="201346" y="322452"/>
                          </a:lnTo>
                          <a:lnTo>
                            <a:pt x="199695" y="330200"/>
                          </a:lnTo>
                          <a:lnTo>
                            <a:pt x="201092" y="337565"/>
                          </a:lnTo>
                          <a:lnTo>
                            <a:pt x="201219" y="338327"/>
                          </a:lnTo>
                          <a:lnTo>
                            <a:pt x="205517" y="349293"/>
                          </a:lnTo>
                          <a:lnTo>
                            <a:pt x="213506" y="357473"/>
                          </a:lnTo>
                          <a:lnTo>
                            <a:pt x="224115" y="362080"/>
                          </a:lnTo>
                          <a:lnTo>
                            <a:pt x="236271" y="362331"/>
                          </a:lnTo>
                          <a:lnTo>
                            <a:pt x="247378" y="358022"/>
                          </a:lnTo>
                          <a:lnTo>
                            <a:pt x="255877" y="350059"/>
                          </a:lnTo>
                          <a:lnTo>
                            <a:pt x="260828" y="339596"/>
                          </a:lnTo>
                          <a:lnTo>
                            <a:pt x="261171" y="330835"/>
                          </a:lnTo>
                          <a:lnTo>
                            <a:pt x="261290" y="327787"/>
                          </a:lnTo>
                          <a:lnTo>
                            <a:pt x="259893" y="319786"/>
                          </a:lnTo>
                          <a:lnTo>
                            <a:pt x="254940" y="313055"/>
                          </a:lnTo>
                          <a:lnTo>
                            <a:pt x="248844" y="308863"/>
                          </a:lnTo>
                          <a:lnTo>
                            <a:pt x="243891" y="305943"/>
                          </a:lnTo>
                          <a:lnTo>
                            <a:pt x="240716" y="301116"/>
                          </a:lnTo>
                          <a:close/>
                        </a:path>
                        <a:path w="400050" h="362585">
                          <a:moveTo>
                            <a:pt x="352984" y="0"/>
                          </a:moveTo>
                          <a:lnTo>
                            <a:pt x="33960" y="55625"/>
                          </a:lnTo>
                          <a:lnTo>
                            <a:pt x="1131" y="86328"/>
                          </a:lnTo>
                          <a:lnTo>
                            <a:pt x="0" y="94103"/>
                          </a:lnTo>
                          <a:lnTo>
                            <a:pt x="559" y="102235"/>
                          </a:lnTo>
                          <a:lnTo>
                            <a:pt x="40326" y="330200"/>
                          </a:lnTo>
                          <a:lnTo>
                            <a:pt x="40437" y="330835"/>
                          </a:lnTo>
                          <a:lnTo>
                            <a:pt x="210490" y="301116"/>
                          </a:lnTo>
                          <a:lnTo>
                            <a:pt x="240716" y="301116"/>
                          </a:lnTo>
                          <a:lnTo>
                            <a:pt x="239192" y="296163"/>
                          </a:lnTo>
                          <a:lnTo>
                            <a:pt x="399720" y="268224"/>
                          </a:lnTo>
                          <a:lnTo>
                            <a:pt x="384598" y="181483"/>
                          </a:lnTo>
                          <a:lnTo>
                            <a:pt x="355905" y="181483"/>
                          </a:lnTo>
                          <a:lnTo>
                            <a:pt x="341578" y="181171"/>
                          </a:lnTo>
                          <a:lnTo>
                            <a:pt x="329108" y="175656"/>
                          </a:lnTo>
                          <a:lnTo>
                            <a:pt x="319686" y="165784"/>
                          </a:lnTo>
                          <a:lnTo>
                            <a:pt x="314503" y="152400"/>
                          </a:lnTo>
                          <a:lnTo>
                            <a:pt x="314815" y="138074"/>
                          </a:lnTo>
                          <a:lnTo>
                            <a:pt x="320329" y="125618"/>
                          </a:lnTo>
                          <a:lnTo>
                            <a:pt x="330201" y="116234"/>
                          </a:lnTo>
                          <a:lnTo>
                            <a:pt x="343586" y="111125"/>
                          </a:lnTo>
                          <a:lnTo>
                            <a:pt x="342532" y="111125"/>
                          </a:lnTo>
                          <a:lnTo>
                            <a:pt x="350904" y="110539"/>
                          </a:lnTo>
                          <a:lnTo>
                            <a:pt x="372270" y="110539"/>
                          </a:lnTo>
                          <a:lnTo>
                            <a:pt x="352984" y="0"/>
                          </a:lnTo>
                          <a:close/>
                        </a:path>
                        <a:path w="400050" h="362585">
                          <a:moveTo>
                            <a:pt x="381432" y="163322"/>
                          </a:moveTo>
                          <a:lnTo>
                            <a:pt x="380162" y="164337"/>
                          </a:lnTo>
                          <a:lnTo>
                            <a:pt x="379717" y="165784"/>
                          </a:lnTo>
                          <a:lnTo>
                            <a:pt x="379654" y="165988"/>
                          </a:lnTo>
                          <a:lnTo>
                            <a:pt x="378257" y="167005"/>
                          </a:lnTo>
                          <a:lnTo>
                            <a:pt x="373693" y="172321"/>
                          </a:lnTo>
                          <a:lnTo>
                            <a:pt x="368319" y="176577"/>
                          </a:lnTo>
                          <a:lnTo>
                            <a:pt x="362327" y="179667"/>
                          </a:lnTo>
                          <a:lnTo>
                            <a:pt x="355905" y="181483"/>
                          </a:lnTo>
                          <a:lnTo>
                            <a:pt x="384598" y="181483"/>
                          </a:lnTo>
                          <a:lnTo>
                            <a:pt x="381432" y="163322"/>
                          </a:lnTo>
                          <a:close/>
                        </a:path>
                        <a:path w="400050" h="362585">
                          <a:moveTo>
                            <a:pt x="372270" y="110539"/>
                          </a:moveTo>
                          <a:lnTo>
                            <a:pt x="350904" y="110539"/>
                          </a:lnTo>
                          <a:lnTo>
                            <a:pt x="357366" y="111426"/>
                          </a:lnTo>
                          <a:lnTo>
                            <a:pt x="363636" y="113623"/>
                          </a:lnTo>
                          <a:lnTo>
                            <a:pt x="369621" y="117094"/>
                          </a:lnTo>
                          <a:lnTo>
                            <a:pt x="371145" y="117601"/>
                          </a:lnTo>
                          <a:lnTo>
                            <a:pt x="372161" y="118999"/>
                          </a:lnTo>
                          <a:lnTo>
                            <a:pt x="373812" y="119380"/>
                          </a:lnTo>
                          <a:lnTo>
                            <a:pt x="372424" y="111426"/>
                          </a:lnTo>
                          <a:lnTo>
                            <a:pt x="372372" y="111125"/>
                          </a:lnTo>
                          <a:lnTo>
                            <a:pt x="372270" y="110539"/>
                          </a:lnTo>
                          <a:close/>
                        </a:path>
                      </a:pathLst>
                    </a:custGeom>
                    <a:solidFill>
                      <a:srgbClr val="BEBEBE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0" name="object 69"/>
                    <p:cNvSpPr/>
                    <p:nvPr/>
                  </p:nvSpPr>
                  <p:spPr>
                    <a:xfrm>
                      <a:off x="4724983" y="2880613"/>
                      <a:ext cx="400050" cy="3625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0050" h="362585">
                          <a:moveTo>
                            <a:pt x="205410" y="302006"/>
                          </a:moveTo>
                          <a:lnTo>
                            <a:pt x="210490" y="301116"/>
                          </a:lnTo>
                          <a:lnTo>
                            <a:pt x="210744" y="306450"/>
                          </a:lnTo>
                          <a:lnTo>
                            <a:pt x="209347" y="311912"/>
                          </a:lnTo>
                          <a:lnTo>
                            <a:pt x="206426" y="316230"/>
                          </a:lnTo>
                          <a:lnTo>
                            <a:pt x="201346" y="322452"/>
                          </a:lnTo>
                          <a:lnTo>
                            <a:pt x="199695" y="330200"/>
                          </a:lnTo>
                          <a:lnTo>
                            <a:pt x="201092" y="337565"/>
                          </a:lnTo>
                          <a:lnTo>
                            <a:pt x="201219" y="338327"/>
                          </a:lnTo>
                          <a:lnTo>
                            <a:pt x="205517" y="349293"/>
                          </a:lnTo>
                          <a:lnTo>
                            <a:pt x="213506" y="357473"/>
                          </a:lnTo>
                          <a:lnTo>
                            <a:pt x="224115" y="362080"/>
                          </a:lnTo>
                          <a:lnTo>
                            <a:pt x="236271" y="362331"/>
                          </a:lnTo>
                          <a:lnTo>
                            <a:pt x="247378" y="358022"/>
                          </a:lnTo>
                          <a:lnTo>
                            <a:pt x="255877" y="350059"/>
                          </a:lnTo>
                          <a:lnTo>
                            <a:pt x="260828" y="339596"/>
                          </a:lnTo>
                          <a:lnTo>
                            <a:pt x="261290" y="327787"/>
                          </a:lnTo>
                          <a:lnTo>
                            <a:pt x="259893" y="319786"/>
                          </a:lnTo>
                          <a:lnTo>
                            <a:pt x="254940" y="313055"/>
                          </a:lnTo>
                          <a:lnTo>
                            <a:pt x="248844" y="308863"/>
                          </a:lnTo>
                          <a:lnTo>
                            <a:pt x="243891" y="305943"/>
                          </a:lnTo>
                          <a:lnTo>
                            <a:pt x="240716" y="301116"/>
                          </a:lnTo>
                          <a:lnTo>
                            <a:pt x="239192" y="296163"/>
                          </a:lnTo>
                          <a:lnTo>
                            <a:pt x="244272" y="295275"/>
                          </a:lnTo>
                          <a:lnTo>
                            <a:pt x="334140" y="279636"/>
                          </a:lnTo>
                          <a:lnTo>
                            <a:pt x="380289" y="271605"/>
                          </a:lnTo>
                          <a:lnTo>
                            <a:pt x="397291" y="268646"/>
                          </a:lnTo>
                          <a:lnTo>
                            <a:pt x="399720" y="268224"/>
                          </a:lnTo>
                          <a:lnTo>
                            <a:pt x="389147" y="207577"/>
                          </a:lnTo>
                          <a:lnTo>
                            <a:pt x="383718" y="176434"/>
                          </a:lnTo>
                          <a:lnTo>
                            <a:pt x="381718" y="164961"/>
                          </a:lnTo>
                          <a:lnTo>
                            <a:pt x="381432" y="163322"/>
                          </a:lnTo>
                          <a:lnTo>
                            <a:pt x="380162" y="164337"/>
                          </a:lnTo>
                          <a:lnTo>
                            <a:pt x="379654" y="165988"/>
                          </a:lnTo>
                          <a:lnTo>
                            <a:pt x="378257" y="167005"/>
                          </a:lnTo>
                          <a:lnTo>
                            <a:pt x="373693" y="172321"/>
                          </a:lnTo>
                          <a:lnTo>
                            <a:pt x="368319" y="176577"/>
                          </a:lnTo>
                          <a:lnTo>
                            <a:pt x="362327" y="179667"/>
                          </a:lnTo>
                          <a:lnTo>
                            <a:pt x="355905" y="181483"/>
                          </a:lnTo>
                          <a:lnTo>
                            <a:pt x="341578" y="181171"/>
                          </a:lnTo>
                          <a:lnTo>
                            <a:pt x="329108" y="175656"/>
                          </a:lnTo>
                          <a:lnTo>
                            <a:pt x="319686" y="165784"/>
                          </a:lnTo>
                          <a:lnTo>
                            <a:pt x="314503" y="152400"/>
                          </a:lnTo>
                          <a:lnTo>
                            <a:pt x="314815" y="138074"/>
                          </a:lnTo>
                          <a:lnTo>
                            <a:pt x="320329" y="125618"/>
                          </a:lnTo>
                          <a:lnTo>
                            <a:pt x="330201" y="116234"/>
                          </a:lnTo>
                          <a:lnTo>
                            <a:pt x="343586" y="111125"/>
                          </a:lnTo>
                          <a:lnTo>
                            <a:pt x="344348" y="110998"/>
                          </a:lnTo>
                          <a:lnTo>
                            <a:pt x="350904" y="110539"/>
                          </a:lnTo>
                          <a:lnTo>
                            <a:pt x="357366" y="111426"/>
                          </a:lnTo>
                          <a:lnTo>
                            <a:pt x="363636" y="113623"/>
                          </a:lnTo>
                          <a:lnTo>
                            <a:pt x="369621" y="117094"/>
                          </a:lnTo>
                          <a:lnTo>
                            <a:pt x="371145" y="117601"/>
                          </a:lnTo>
                          <a:lnTo>
                            <a:pt x="372161" y="118999"/>
                          </a:lnTo>
                          <a:lnTo>
                            <a:pt x="373812" y="119380"/>
                          </a:lnTo>
                          <a:lnTo>
                            <a:pt x="361771" y="50363"/>
                          </a:lnTo>
                          <a:lnTo>
                            <a:pt x="355588" y="14922"/>
                          </a:lnTo>
                          <a:lnTo>
                            <a:pt x="353310" y="1865"/>
                          </a:lnTo>
                          <a:lnTo>
                            <a:pt x="352984" y="0"/>
                          </a:lnTo>
                          <a:lnTo>
                            <a:pt x="306728" y="8002"/>
                          </a:lnTo>
                          <a:lnTo>
                            <a:pt x="282975" y="12112"/>
                          </a:lnTo>
                          <a:lnTo>
                            <a:pt x="274224" y="13626"/>
                          </a:lnTo>
                          <a:lnTo>
                            <a:pt x="272974" y="13843"/>
                          </a:lnTo>
                          <a:lnTo>
                            <a:pt x="134794" y="37998"/>
                          </a:lnTo>
                          <a:lnTo>
                            <a:pt x="63837" y="50403"/>
                          </a:lnTo>
                          <a:lnTo>
                            <a:pt x="26163" y="57705"/>
                          </a:lnTo>
                          <a:lnTo>
                            <a:pt x="0" y="94103"/>
                          </a:lnTo>
                          <a:lnTo>
                            <a:pt x="559" y="102235"/>
                          </a:lnTo>
                          <a:lnTo>
                            <a:pt x="23614" y="234394"/>
                          </a:lnTo>
                          <a:lnTo>
                            <a:pt x="35452" y="302260"/>
                          </a:lnTo>
                          <a:lnTo>
                            <a:pt x="39814" y="327263"/>
                          </a:lnTo>
                          <a:lnTo>
                            <a:pt x="40437" y="330835"/>
                          </a:lnTo>
                          <a:lnTo>
                            <a:pt x="205410" y="302006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A6A6A6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1" name="object 70"/>
                    <p:cNvSpPr/>
                    <p:nvPr/>
                  </p:nvSpPr>
                  <p:spPr>
                    <a:xfrm>
                      <a:off x="4886645" y="2922398"/>
                      <a:ext cx="208279" cy="2679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8279" h="267969">
                          <a:moveTo>
                            <a:pt x="49044" y="259332"/>
                          </a:moveTo>
                          <a:lnTo>
                            <a:pt x="48830" y="259369"/>
                          </a:lnTo>
                          <a:lnTo>
                            <a:pt x="49058" y="264158"/>
                          </a:lnTo>
                          <a:lnTo>
                            <a:pt x="49082" y="264666"/>
                          </a:lnTo>
                          <a:lnTo>
                            <a:pt x="48811" y="265727"/>
                          </a:lnTo>
                          <a:lnTo>
                            <a:pt x="53567" y="259332"/>
                          </a:lnTo>
                          <a:lnTo>
                            <a:pt x="49044" y="259332"/>
                          </a:lnTo>
                          <a:close/>
                        </a:path>
                        <a:path w="208279" h="267969">
                          <a:moveTo>
                            <a:pt x="198604" y="0"/>
                          </a:moveTo>
                          <a:lnTo>
                            <a:pt x="0" y="267885"/>
                          </a:lnTo>
                          <a:lnTo>
                            <a:pt x="49044" y="259332"/>
                          </a:lnTo>
                          <a:lnTo>
                            <a:pt x="53567" y="259332"/>
                          </a:lnTo>
                          <a:lnTo>
                            <a:pt x="156727" y="120650"/>
                          </a:lnTo>
                          <a:lnTo>
                            <a:pt x="152841" y="110615"/>
                          </a:lnTo>
                          <a:lnTo>
                            <a:pt x="153153" y="96290"/>
                          </a:lnTo>
                          <a:lnTo>
                            <a:pt x="158667" y="83834"/>
                          </a:lnTo>
                          <a:lnTo>
                            <a:pt x="168539" y="74450"/>
                          </a:lnTo>
                          <a:lnTo>
                            <a:pt x="181944" y="69332"/>
                          </a:lnTo>
                          <a:lnTo>
                            <a:pt x="182590" y="69220"/>
                          </a:lnTo>
                          <a:lnTo>
                            <a:pt x="180870" y="69340"/>
                          </a:lnTo>
                          <a:lnTo>
                            <a:pt x="196986" y="66530"/>
                          </a:lnTo>
                          <a:lnTo>
                            <a:pt x="207691" y="52138"/>
                          </a:lnTo>
                          <a:lnTo>
                            <a:pt x="198604" y="0"/>
                          </a:lnTo>
                          <a:close/>
                        </a:path>
                        <a:path w="208279" h="267969">
                          <a:moveTo>
                            <a:pt x="189242" y="68755"/>
                          </a:moveTo>
                          <a:lnTo>
                            <a:pt x="194766" y="69513"/>
                          </a:lnTo>
                          <a:lnTo>
                            <a:pt x="195329" y="68757"/>
                          </a:lnTo>
                          <a:lnTo>
                            <a:pt x="189242" y="68755"/>
                          </a:lnTo>
                          <a:close/>
                        </a:path>
                        <a:path w="208279" h="267969">
                          <a:moveTo>
                            <a:pt x="196986" y="66530"/>
                          </a:moveTo>
                          <a:lnTo>
                            <a:pt x="180870" y="69340"/>
                          </a:lnTo>
                          <a:lnTo>
                            <a:pt x="189242" y="68755"/>
                          </a:lnTo>
                          <a:lnTo>
                            <a:pt x="195336" y="68756"/>
                          </a:lnTo>
                          <a:lnTo>
                            <a:pt x="196986" y="66530"/>
                          </a:lnTo>
                          <a:close/>
                        </a:path>
                      </a:pathLst>
                    </a:custGeom>
                    <a:solidFill>
                      <a:srgbClr val="A6A6A6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62" name="object 71"/>
                    <p:cNvPicPr/>
                    <p:nvPr/>
                  </p:nvPicPr>
                  <p:blipFill>
                    <a:blip r:embed="rId18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942229" y="3043936"/>
                      <a:ext cx="182484" cy="19909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63" name="object 72"/>
                    <p:cNvSpPr/>
                    <p:nvPr/>
                  </p:nvSpPr>
                  <p:spPr>
                    <a:xfrm>
                      <a:off x="4499610" y="1899666"/>
                      <a:ext cx="422275" cy="273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2275" h="273050">
                          <a:moveTo>
                            <a:pt x="157861" y="0"/>
                          </a:moveTo>
                          <a:lnTo>
                            <a:pt x="0" y="0"/>
                          </a:lnTo>
                          <a:lnTo>
                            <a:pt x="0" y="232537"/>
                          </a:lnTo>
                          <a:lnTo>
                            <a:pt x="18319" y="266205"/>
                          </a:lnTo>
                          <a:lnTo>
                            <a:pt x="40893" y="272796"/>
                          </a:lnTo>
                          <a:lnTo>
                            <a:pt x="358139" y="272796"/>
                          </a:lnTo>
                          <a:lnTo>
                            <a:pt x="358139" y="143129"/>
                          </a:lnTo>
                          <a:lnTo>
                            <a:pt x="418482" y="143129"/>
                          </a:lnTo>
                          <a:lnTo>
                            <a:pt x="419897" y="140920"/>
                          </a:lnTo>
                          <a:lnTo>
                            <a:pt x="422148" y="128905"/>
                          </a:lnTo>
                          <a:lnTo>
                            <a:pt x="419897" y="116909"/>
                          </a:lnTo>
                          <a:lnTo>
                            <a:pt x="418545" y="114808"/>
                          </a:lnTo>
                          <a:lnTo>
                            <a:pt x="358139" y="114808"/>
                          </a:lnTo>
                          <a:lnTo>
                            <a:pt x="358139" y="64135"/>
                          </a:lnTo>
                          <a:lnTo>
                            <a:pt x="180212" y="64135"/>
                          </a:lnTo>
                          <a:lnTo>
                            <a:pt x="166419" y="61271"/>
                          </a:lnTo>
                          <a:lnTo>
                            <a:pt x="155019" y="53514"/>
                          </a:lnTo>
                          <a:lnTo>
                            <a:pt x="147262" y="42114"/>
                          </a:lnTo>
                          <a:lnTo>
                            <a:pt x="144399" y="28321"/>
                          </a:lnTo>
                          <a:lnTo>
                            <a:pt x="144399" y="27559"/>
                          </a:lnTo>
                          <a:lnTo>
                            <a:pt x="156337" y="2286"/>
                          </a:lnTo>
                          <a:lnTo>
                            <a:pt x="157099" y="762"/>
                          </a:lnTo>
                          <a:lnTo>
                            <a:pt x="157861" y="0"/>
                          </a:lnTo>
                          <a:close/>
                        </a:path>
                        <a:path w="422275" h="273050">
                          <a:moveTo>
                            <a:pt x="418482" y="143129"/>
                          </a:moveTo>
                          <a:lnTo>
                            <a:pt x="358139" y="143129"/>
                          </a:lnTo>
                          <a:lnTo>
                            <a:pt x="363347" y="144653"/>
                          </a:lnTo>
                          <a:lnTo>
                            <a:pt x="367791" y="146812"/>
                          </a:lnTo>
                          <a:lnTo>
                            <a:pt x="371490" y="150637"/>
                          </a:lnTo>
                          <a:lnTo>
                            <a:pt x="376681" y="155829"/>
                          </a:lnTo>
                          <a:lnTo>
                            <a:pt x="384175" y="159512"/>
                          </a:lnTo>
                          <a:lnTo>
                            <a:pt x="392429" y="159512"/>
                          </a:lnTo>
                          <a:lnTo>
                            <a:pt x="404252" y="157140"/>
                          </a:lnTo>
                          <a:lnTo>
                            <a:pt x="413670" y="150637"/>
                          </a:lnTo>
                          <a:lnTo>
                            <a:pt x="418482" y="143129"/>
                          </a:lnTo>
                          <a:close/>
                        </a:path>
                        <a:path w="422275" h="273050">
                          <a:moveTo>
                            <a:pt x="392429" y="98425"/>
                          </a:moveTo>
                          <a:lnTo>
                            <a:pt x="384937" y="98425"/>
                          </a:lnTo>
                          <a:lnTo>
                            <a:pt x="377443" y="101346"/>
                          </a:lnTo>
                          <a:lnTo>
                            <a:pt x="367791" y="110998"/>
                          </a:lnTo>
                          <a:lnTo>
                            <a:pt x="363347" y="113284"/>
                          </a:lnTo>
                          <a:lnTo>
                            <a:pt x="358139" y="114808"/>
                          </a:lnTo>
                          <a:lnTo>
                            <a:pt x="418545" y="114808"/>
                          </a:lnTo>
                          <a:lnTo>
                            <a:pt x="413670" y="107235"/>
                          </a:lnTo>
                          <a:lnTo>
                            <a:pt x="404252" y="100776"/>
                          </a:lnTo>
                          <a:lnTo>
                            <a:pt x="392429" y="98425"/>
                          </a:lnTo>
                          <a:close/>
                        </a:path>
                        <a:path w="422275" h="273050">
                          <a:moveTo>
                            <a:pt x="358139" y="0"/>
                          </a:moveTo>
                          <a:lnTo>
                            <a:pt x="202564" y="0"/>
                          </a:lnTo>
                          <a:lnTo>
                            <a:pt x="203200" y="762"/>
                          </a:lnTo>
                          <a:lnTo>
                            <a:pt x="204724" y="2286"/>
                          </a:lnTo>
                          <a:lnTo>
                            <a:pt x="205486" y="3683"/>
                          </a:lnTo>
                          <a:lnTo>
                            <a:pt x="210071" y="9122"/>
                          </a:lnTo>
                          <a:lnTo>
                            <a:pt x="213598" y="15192"/>
                          </a:lnTo>
                          <a:lnTo>
                            <a:pt x="215862" y="21667"/>
                          </a:lnTo>
                          <a:lnTo>
                            <a:pt x="216570" y="27559"/>
                          </a:lnTo>
                          <a:lnTo>
                            <a:pt x="216662" y="28321"/>
                          </a:lnTo>
                          <a:lnTo>
                            <a:pt x="213788" y="42114"/>
                          </a:lnTo>
                          <a:lnTo>
                            <a:pt x="205962" y="53514"/>
                          </a:lnTo>
                          <a:lnTo>
                            <a:pt x="194373" y="61271"/>
                          </a:lnTo>
                          <a:lnTo>
                            <a:pt x="180212" y="64135"/>
                          </a:lnTo>
                          <a:lnTo>
                            <a:pt x="358139" y="64135"/>
                          </a:lnTo>
                          <a:lnTo>
                            <a:pt x="358139" y="0"/>
                          </a:lnTo>
                          <a:close/>
                        </a:path>
                      </a:pathLst>
                    </a:custGeom>
                    <a:solidFill>
                      <a:srgbClr val="BEBEBE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4" name="object 73"/>
                    <p:cNvSpPr/>
                    <p:nvPr/>
                  </p:nvSpPr>
                  <p:spPr>
                    <a:xfrm>
                      <a:off x="4499610" y="1899666"/>
                      <a:ext cx="422275" cy="273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2275" h="273050">
                          <a:moveTo>
                            <a:pt x="392429" y="98425"/>
                          </a:moveTo>
                          <a:lnTo>
                            <a:pt x="384937" y="98425"/>
                          </a:lnTo>
                          <a:lnTo>
                            <a:pt x="377443" y="101346"/>
                          </a:lnTo>
                          <a:lnTo>
                            <a:pt x="371475" y="107314"/>
                          </a:lnTo>
                          <a:lnTo>
                            <a:pt x="367791" y="110998"/>
                          </a:lnTo>
                          <a:lnTo>
                            <a:pt x="363347" y="113284"/>
                          </a:lnTo>
                          <a:lnTo>
                            <a:pt x="358139" y="114808"/>
                          </a:lnTo>
                          <a:lnTo>
                            <a:pt x="358139" y="108838"/>
                          </a:lnTo>
                          <a:lnTo>
                            <a:pt x="358139" y="45916"/>
                          </a:lnTo>
                          <a:lnTo>
                            <a:pt x="358139" y="13604"/>
                          </a:lnTo>
                          <a:lnTo>
                            <a:pt x="358139" y="1700"/>
                          </a:lnTo>
                          <a:lnTo>
                            <a:pt x="358139" y="0"/>
                          </a:lnTo>
                          <a:lnTo>
                            <a:pt x="268198" y="0"/>
                          </a:lnTo>
                          <a:lnTo>
                            <a:pt x="222011" y="0"/>
                          </a:lnTo>
                          <a:lnTo>
                            <a:pt x="204995" y="0"/>
                          </a:lnTo>
                          <a:lnTo>
                            <a:pt x="202564" y="0"/>
                          </a:lnTo>
                          <a:lnTo>
                            <a:pt x="203200" y="762"/>
                          </a:lnTo>
                          <a:lnTo>
                            <a:pt x="204724" y="2286"/>
                          </a:lnTo>
                          <a:lnTo>
                            <a:pt x="205486" y="3683"/>
                          </a:lnTo>
                          <a:lnTo>
                            <a:pt x="210071" y="9122"/>
                          </a:lnTo>
                          <a:lnTo>
                            <a:pt x="213598" y="15192"/>
                          </a:lnTo>
                          <a:lnTo>
                            <a:pt x="215862" y="21667"/>
                          </a:lnTo>
                          <a:lnTo>
                            <a:pt x="216662" y="28321"/>
                          </a:lnTo>
                          <a:lnTo>
                            <a:pt x="213788" y="42114"/>
                          </a:lnTo>
                          <a:lnTo>
                            <a:pt x="205962" y="53514"/>
                          </a:lnTo>
                          <a:lnTo>
                            <a:pt x="194373" y="61271"/>
                          </a:lnTo>
                          <a:lnTo>
                            <a:pt x="180212" y="64135"/>
                          </a:lnTo>
                          <a:lnTo>
                            <a:pt x="166419" y="61271"/>
                          </a:lnTo>
                          <a:lnTo>
                            <a:pt x="155019" y="53514"/>
                          </a:lnTo>
                          <a:lnTo>
                            <a:pt x="147262" y="42114"/>
                          </a:lnTo>
                          <a:lnTo>
                            <a:pt x="144399" y="28321"/>
                          </a:lnTo>
                          <a:lnTo>
                            <a:pt x="144399" y="27559"/>
                          </a:lnTo>
                          <a:lnTo>
                            <a:pt x="145097" y="20917"/>
                          </a:lnTo>
                          <a:lnTo>
                            <a:pt x="147129" y="14525"/>
                          </a:lnTo>
                          <a:lnTo>
                            <a:pt x="150399" y="8681"/>
                          </a:lnTo>
                          <a:lnTo>
                            <a:pt x="154812" y="3683"/>
                          </a:lnTo>
                          <a:lnTo>
                            <a:pt x="156337" y="2286"/>
                          </a:lnTo>
                          <a:lnTo>
                            <a:pt x="157099" y="762"/>
                          </a:lnTo>
                          <a:lnTo>
                            <a:pt x="157861" y="0"/>
                          </a:lnTo>
                          <a:lnTo>
                            <a:pt x="66597" y="0"/>
                          </a:lnTo>
                          <a:lnTo>
                            <a:pt x="19732" y="0"/>
                          </a:lnTo>
                          <a:lnTo>
                            <a:pt x="2466" y="0"/>
                          </a:lnTo>
                          <a:lnTo>
                            <a:pt x="0" y="0"/>
                          </a:lnTo>
                          <a:lnTo>
                            <a:pt x="0" y="134435"/>
                          </a:lnTo>
                          <a:lnTo>
                            <a:pt x="0" y="203469"/>
                          </a:lnTo>
                          <a:lnTo>
                            <a:pt x="0" y="228903"/>
                          </a:lnTo>
                          <a:lnTo>
                            <a:pt x="0" y="232537"/>
                          </a:lnTo>
                          <a:lnTo>
                            <a:pt x="811" y="240534"/>
                          </a:lnTo>
                          <a:lnTo>
                            <a:pt x="25273" y="269922"/>
                          </a:lnTo>
                          <a:lnTo>
                            <a:pt x="40893" y="272796"/>
                          </a:lnTo>
                          <a:lnTo>
                            <a:pt x="181276" y="272796"/>
                          </a:lnTo>
                          <a:lnTo>
                            <a:pt x="253364" y="272796"/>
                          </a:lnTo>
                          <a:lnTo>
                            <a:pt x="358139" y="272796"/>
                          </a:lnTo>
                          <a:lnTo>
                            <a:pt x="358139" y="201283"/>
                          </a:lnTo>
                          <a:lnTo>
                            <a:pt x="358139" y="164560"/>
                          </a:lnTo>
                          <a:lnTo>
                            <a:pt x="358139" y="151030"/>
                          </a:lnTo>
                          <a:lnTo>
                            <a:pt x="358139" y="149098"/>
                          </a:lnTo>
                          <a:lnTo>
                            <a:pt x="358139" y="143129"/>
                          </a:lnTo>
                          <a:lnTo>
                            <a:pt x="363347" y="144653"/>
                          </a:lnTo>
                          <a:lnTo>
                            <a:pt x="367791" y="146812"/>
                          </a:lnTo>
                          <a:lnTo>
                            <a:pt x="371475" y="150622"/>
                          </a:lnTo>
                          <a:lnTo>
                            <a:pt x="376681" y="155829"/>
                          </a:lnTo>
                          <a:lnTo>
                            <a:pt x="384175" y="159512"/>
                          </a:lnTo>
                          <a:lnTo>
                            <a:pt x="391667" y="159512"/>
                          </a:lnTo>
                          <a:lnTo>
                            <a:pt x="392429" y="159512"/>
                          </a:lnTo>
                          <a:lnTo>
                            <a:pt x="404252" y="157140"/>
                          </a:lnTo>
                          <a:lnTo>
                            <a:pt x="413670" y="150637"/>
                          </a:lnTo>
                          <a:lnTo>
                            <a:pt x="419897" y="140920"/>
                          </a:lnTo>
                          <a:lnTo>
                            <a:pt x="422148" y="128905"/>
                          </a:lnTo>
                          <a:lnTo>
                            <a:pt x="419897" y="116909"/>
                          </a:lnTo>
                          <a:lnTo>
                            <a:pt x="413670" y="107235"/>
                          </a:lnTo>
                          <a:lnTo>
                            <a:pt x="404252" y="100776"/>
                          </a:lnTo>
                          <a:lnTo>
                            <a:pt x="392429" y="98425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A6A6A6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5" name="object 74"/>
                    <p:cNvSpPr/>
                    <p:nvPr/>
                  </p:nvSpPr>
                  <p:spPr>
                    <a:xfrm>
                      <a:off x="4587786" y="1898916"/>
                      <a:ext cx="333375" cy="2266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3375" h="226694">
                          <a:moveTo>
                            <a:pt x="69684" y="0"/>
                          </a:moveTo>
                          <a:lnTo>
                            <a:pt x="20955" y="0"/>
                          </a:lnTo>
                          <a:lnTo>
                            <a:pt x="0" y="20002"/>
                          </a:lnTo>
                          <a:lnTo>
                            <a:pt x="28994" y="44551"/>
                          </a:lnTo>
                          <a:lnTo>
                            <a:pt x="58381" y="16586"/>
                          </a:lnTo>
                          <a:lnTo>
                            <a:pt x="59029" y="14516"/>
                          </a:lnTo>
                          <a:lnTo>
                            <a:pt x="62293" y="8674"/>
                          </a:lnTo>
                          <a:lnTo>
                            <a:pt x="66763" y="3683"/>
                          </a:lnTo>
                          <a:lnTo>
                            <a:pt x="68160" y="2286"/>
                          </a:lnTo>
                          <a:lnTo>
                            <a:pt x="68922" y="762"/>
                          </a:lnTo>
                          <a:lnTo>
                            <a:pt x="69684" y="0"/>
                          </a:lnTo>
                          <a:close/>
                        </a:path>
                        <a:path w="333375" h="226694">
                          <a:moveTo>
                            <a:pt x="269328" y="0"/>
                          </a:moveTo>
                          <a:lnTo>
                            <a:pt x="193319" y="0"/>
                          </a:lnTo>
                          <a:lnTo>
                            <a:pt x="193319" y="65214"/>
                          </a:lnTo>
                          <a:lnTo>
                            <a:pt x="193319" y="142722"/>
                          </a:lnTo>
                          <a:lnTo>
                            <a:pt x="115989" y="142722"/>
                          </a:lnTo>
                          <a:lnTo>
                            <a:pt x="115989" y="65214"/>
                          </a:lnTo>
                          <a:lnTo>
                            <a:pt x="193319" y="65214"/>
                          </a:lnTo>
                          <a:lnTo>
                            <a:pt x="193319" y="0"/>
                          </a:lnTo>
                          <a:lnTo>
                            <a:pt x="114261" y="0"/>
                          </a:lnTo>
                          <a:lnTo>
                            <a:pt x="115023" y="762"/>
                          </a:lnTo>
                          <a:lnTo>
                            <a:pt x="116420" y="2286"/>
                          </a:lnTo>
                          <a:lnTo>
                            <a:pt x="117182" y="3683"/>
                          </a:lnTo>
                          <a:lnTo>
                            <a:pt x="121767" y="9118"/>
                          </a:lnTo>
                          <a:lnTo>
                            <a:pt x="125285" y="15189"/>
                          </a:lnTo>
                          <a:lnTo>
                            <a:pt x="127558" y="21666"/>
                          </a:lnTo>
                          <a:lnTo>
                            <a:pt x="128257" y="27559"/>
                          </a:lnTo>
                          <a:lnTo>
                            <a:pt x="128358" y="28321"/>
                          </a:lnTo>
                          <a:lnTo>
                            <a:pt x="125476" y="42113"/>
                          </a:lnTo>
                          <a:lnTo>
                            <a:pt x="117652" y="53505"/>
                          </a:lnTo>
                          <a:lnTo>
                            <a:pt x="106070" y="61264"/>
                          </a:lnTo>
                          <a:lnTo>
                            <a:pt x="91909" y="64135"/>
                          </a:lnTo>
                          <a:lnTo>
                            <a:pt x="78206" y="61264"/>
                          </a:lnTo>
                          <a:lnTo>
                            <a:pt x="77330" y="60667"/>
                          </a:lnTo>
                          <a:lnTo>
                            <a:pt x="77330" y="226695"/>
                          </a:lnTo>
                          <a:lnTo>
                            <a:pt x="231978" y="226695"/>
                          </a:lnTo>
                          <a:lnTo>
                            <a:pt x="231978" y="142722"/>
                          </a:lnTo>
                          <a:lnTo>
                            <a:pt x="231978" y="65214"/>
                          </a:lnTo>
                          <a:lnTo>
                            <a:pt x="269328" y="65214"/>
                          </a:lnTo>
                          <a:lnTo>
                            <a:pt x="269328" y="64135"/>
                          </a:lnTo>
                          <a:lnTo>
                            <a:pt x="269328" y="0"/>
                          </a:lnTo>
                          <a:close/>
                        </a:path>
                        <a:path w="333375" h="226694">
                          <a:moveTo>
                            <a:pt x="333209" y="128905"/>
                          </a:moveTo>
                          <a:lnTo>
                            <a:pt x="330974" y="116903"/>
                          </a:lnTo>
                          <a:lnTo>
                            <a:pt x="324827" y="107315"/>
                          </a:lnTo>
                          <a:lnTo>
                            <a:pt x="315366" y="100774"/>
                          </a:lnTo>
                          <a:lnTo>
                            <a:pt x="309308" y="99568"/>
                          </a:lnTo>
                          <a:lnTo>
                            <a:pt x="309308" y="158343"/>
                          </a:lnTo>
                          <a:lnTo>
                            <a:pt x="315366" y="157137"/>
                          </a:lnTo>
                          <a:lnTo>
                            <a:pt x="324777" y="150634"/>
                          </a:lnTo>
                          <a:lnTo>
                            <a:pt x="330974" y="140919"/>
                          </a:lnTo>
                          <a:lnTo>
                            <a:pt x="333209" y="128905"/>
                          </a:lnTo>
                          <a:close/>
                        </a:path>
                      </a:pathLst>
                    </a:custGeom>
                    <a:solidFill>
                      <a:srgbClr val="A6A6A6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6" name="object 75"/>
                    <p:cNvSpPr/>
                    <p:nvPr/>
                  </p:nvSpPr>
                  <p:spPr>
                    <a:xfrm>
                      <a:off x="5235701" y="1841753"/>
                      <a:ext cx="364490" cy="3371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4489" h="337185">
                          <a:moveTo>
                            <a:pt x="0" y="215646"/>
                          </a:moveTo>
                          <a:lnTo>
                            <a:pt x="0" y="336804"/>
                          </a:lnTo>
                          <a:lnTo>
                            <a:pt x="323342" y="336804"/>
                          </a:lnTo>
                          <a:lnTo>
                            <a:pt x="357002" y="318924"/>
                          </a:lnTo>
                          <a:lnTo>
                            <a:pt x="364236" y="296672"/>
                          </a:lnTo>
                          <a:lnTo>
                            <a:pt x="364236" y="228981"/>
                          </a:lnTo>
                          <a:lnTo>
                            <a:pt x="27559" y="228981"/>
                          </a:lnTo>
                          <a:lnTo>
                            <a:pt x="20970" y="228300"/>
                          </a:lnTo>
                          <a:lnTo>
                            <a:pt x="14763" y="226298"/>
                          </a:lnTo>
                          <a:lnTo>
                            <a:pt x="8985" y="223033"/>
                          </a:lnTo>
                          <a:lnTo>
                            <a:pt x="3796" y="218662"/>
                          </a:lnTo>
                          <a:lnTo>
                            <a:pt x="2286" y="217805"/>
                          </a:lnTo>
                          <a:lnTo>
                            <a:pt x="1524" y="216408"/>
                          </a:lnTo>
                          <a:lnTo>
                            <a:pt x="0" y="215646"/>
                          </a:lnTo>
                          <a:close/>
                        </a:path>
                        <a:path w="364489" h="337185">
                          <a:moveTo>
                            <a:pt x="364236" y="157607"/>
                          </a:moveTo>
                          <a:lnTo>
                            <a:pt x="28194" y="157607"/>
                          </a:lnTo>
                          <a:lnTo>
                            <a:pt x="42235" y="160361"/>
                          </a:lnTo>
                          <a:lnTo>
                            <a:pt x="53625" y="168021"/>
                          </a:lnTo>
                          <a:lnTo>
                            <a:pt x="61126" y="179252"/>
                          </a:lnTo>
                          <a:lnTo>
                            <a:pt x="63881" y="193294"/>
                          </a:lnTo>
                          <a:lnTo>
                            <a:pt x="61126" y="207335"/>
                          </a:lnTo>
                          <a:lnTo>
                            <a:pt x="53562" y="218662"/>
                          </a:lnTo>
                          <a:lnTo>
                            <a:pt x="42128" y="226298"/>
                          </a:lnTo>
                          <a:lnTo>
                            <a:pt x="41871" y="226298"/>
                          </a:lnTo>
                          <a:lnTo>
                            <a:pt x="28194" y="228981"/>
                          </a:lnTo>
                          <a:lnTo>
                            <a:pt x="364236" y="228981"/>
                          </a:lnTo>
                          <a:lnTo>
                            <a:pt x="364236" y="157607"/>
                          </a:lnTo>
                          <a:close/>
                        </a:path>
                        <a:path w="364489" h="337185">
                          <a:moveTo>
                            <a:pt x="364236" y="64643"/>
                          </a:moveTo>
                          <a:lnTo>
                            <a:pt x="0" y="64643"/>
                          </a:lnTo>
                          <a:lnTo>
                            <a:pt x="0" y="170942"/>
                          </a:lnTo>
                          <a:lnTo>
                            <a:pt x="1524" y="170307"/>
                          </a:lnTo>
                          <a:lnTo>
                            <a:pt x="2286" y="168783"/>
                          </a:lnTo>
                          <a:lnTo>
                            <a:pt x="3683" y="168021"/>
                          </a:lnTo>
                          <a:lnTo>
                            <a:pt x="9102" y="163554"/>
                          </a:lnTo>
                          <a:lnTo>
                            <a:pt x="14996" y="160361"/>
                          </a:lnTo>
                          <a:lnTo>
                            <a:pt x="21560" y="158287"/>
                          </a:lnTo>
                          <a:lnTo>
                            <a:pt x="28194" y="157607"/>
                          </a:lnTo>
                          <a:lnTo>
                            <a:pt x="364236" y="157607"/>
                          </a:lnTo>
                          <a:lnTo>
                            <a:pt x="364236" y="64643"/>
                          </a:lnTo>
                          <a:close/>
                        </a:path>
                        <a:path w="364489" h="337185">
                          <a:moveTo>
                            <a:pt x="176911" y="0"/>
                          </a:moveTo>
                          <a:lnTo>
                            <a:pt x="165236" y="2339"/>
                          </a:lnTo>
                          <a:lnTo>
                            <a:pt x="155527" y="8715"/>
                          </a:lnTo>
                          <a:lnTo>
                            <a:pt x="148889" y="18162"/>
                          </a:lnTo>
                          <a:lnTo>
                            <a:pt x="146431" y="29718"/>
                          </a:lnTo>
                          <a:lnTo>
                            <a:pt x="146431" y="37973"/>
                          </a:lnTo>
                          <a:lnTo>
                            <a:pt x="150113" y="45338"/>
                          </a:lnTo>
                          <a:lnTo>
                            <a:pt x="155321" y="50546"/>
                          </a:lnTo>
                          <a:lnTo>
                            <a:pt x="159765" y="54229"/>
                          </a:lnTo>
                          <a:lnTo>
                            <a:pt x="162051" y="59436"/>
                          </a:lnTo>
                          <a:lnTo>
                            <a:pt x="162813" y="64643"/>
                          </a:lnTo>
                          <a:lnTo>
                            <a:pt x="191770" y="64643"/>
                          </a:lnTo>
                          <a:lnTo>
                            <a:pt x="192532" y="59436"/>
                          </a:lnTo>
                          <a:lnTo>
                            <a:pt x="194818" y="54229"/>
                          </a:lnTo>
                          <a:lnTo>
                            <a:pt x="198500" y="50546"/>
                          </a:lnTo>
                          <a:lnTo>
                            <a:pt x="204470" y="45338"/>
                          </a:lnTo>
                          <a:lnTo>
                            <a:pt x="207390" y="37973"/>
                          </a:lnTo>
                          <a:lnTo>
                            <a:pt x="207390" y="29718"/>
                          </a:lnTo>
                          <a:lnTo>
                            <a:pt x="205039" y="18162"/>
                          </a:lnTo>
                          <a:lnTo>
                            <a:pt x="198580" y="8715"/>
                          </a:lnTo>
                          <a:lnTo>
                            <a:pt x="188906" y="2339"/>
                          </a:lnTo>
                          <a:lnTo>
                            <a:pt x="176911" y="0"/>
                          </a:lnTo>
                          <a:close/>
                        </a:path>
                      </a:pathLst>
                    </a:custGeom>
                    <a:solidFill>
                      <a:srgbClr val="BEBEBE"/>
                    </a:solidFill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sp>
                  <p:nvSpPr>
                    <p:cNvPr id="167" name="object 76"/>
                    <p:cNvSpPr/>
                    <p:nvPr/>
                  </p:nvSpPr>
                  <p:spPr>
                    <a:xfrm>
                      <a:off x="5235701" y="1841753"/>
                      <a:ext cx="364490" cy="3371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4489" h="337185">
                          <a:moveTo>
                            <a:pt x="196976" y="64643"/>
                          </a:moveTo>
                          <a:lnTo>
                            <a:pt x="191770" y="64643"/>
                          </a:lnTo>
                          <a:lnTo>
                            <a:pt x="192532" y="59436"/>
                          </a:lnTo>
                          <a:lnTo>
                            <a:pt x="194818" y="54229"/>
                          </a:lnTo>
                          <a:lnTo>
                            <a:pt x="198500" y="50546"/>
                          </a:lnTo>
                          <a:lnTo>
                            <a:pt x="204470" y="45338"/>
                          </a:lnTo>
                          <a:lnTo>
                            <a:pt x="207390" y="37973"/>
                          </a:lnTo>
                          <a:lnTo>
                            <a:pt x="207390" y="30480"/>
                          </a:lnTo>
                          <a:lnTo>
                            <a:pt x="207390" y="29718"/>
                          </a:lnTo>
                          <a:lnTo>
                            <a:pt x="205039" y="18162"/>
                          </a:lnTo>
                          <a:lnTo>
                            <a:pt x="198580" y="8715"/>
                          </a:lnTo>
                          <a:lnTo>
                            <a:pt x="188906" y="2339"/>
                          </a:lnTo>
                          <a:lnTo>
                            <a:pt x="176911" y="0"/>
                          </a:lnTo>
                          <a:lnTo>
                            <a:pt x="165236" y="2339"/>
                          </a:lnTo>
                          <a:lnTo>
                            <a:pt x="155527" y="8715"/>
                          </a:lnTo>
                          <a:lnTo>
                            <a:pt x="148889" y="18162"/>
                          </a:lnTo>
                          <a:lnTo>
                            <a:pt x="146431" y="29718"/>
                          </a:lnTo>
                          <a:lnTo>
                            <a:pt x="146431" y="37973"/>
                          </a:lnTo>
                          <a:lnTo>
                            <a:pt x="150113" y="45338"/>
                          </a:lnTo>
                          <a:lnTo>
                            <a:pt x="155321" y="50546"/>
                          </a:lnTo>
                          <a:lnTo>
                            <a:pt x="159765" y="54229"/>
                          </a:lnTo>
                          <a:lnTo>
                            <a:pt x="162051" y="59436"/>
                          </a:lnTo>
                          <a:lnTo>
                            <a:pt x="162813" y="64643"/>
                          </a:lnTo>
                          <a:lnTo>
                            <a:pt x="157607" y="64643"/>
                          </a:lnTo>
                          <a:lnTo>
                            <a:pt x="66490" y="64643"/>
                          </a:lnTo>
                          <a:lnTo>
                            <a:pt x="19700" y="64643"/>
                          </a:lnTo>
                          <a:lnTo>
                            <a:pt x="2462" y="64643"/>
                          </a:lnTo>
                          <a:lnTo>
                            <a:pt x="0" y="64643"/>
                          </a:lnTo>
                          <a:lnTo>
                            <a:pt x="0" y="126097"/>
                          </a:lnTo>
                          <a:lnTo>
                            <a:pt x="0" y="157654"/>
                          </a:lnTo>
                          <a:lnTo>
                            <a:pt x="0" y="169281"/>
                          </a:lnTo>
                          <a:lnTo>
                            <a:pt x="0" y="170942"/>
                          </a:lnTo>
                          <a:lnTo>
                            <a:pt x="1524" y="170307"/>
                          </a:lnTo>
                          <a:lnTo>
                            <a:pt x="2286" y="168783"/>
                          </a:lnTo>
                          <a:lnTo>
                            <a:pt x="3683" y="168021"/>
                          </a:lnTo>
                          <a:lnTo>
                            <a:pt x="9102" y="163554"/>
                          </a:lnTo>
                          <a:lnTo>
                            <a:pt x="15128" y="160289"/>
                          </a:lnTo>
                          <a:lnTo>
                            <a:pt x="21560" y="158287"/>
                          </a:lnTo>
                          <a:lnTo>
                            <a:pt x="28194" y="157607"/>
                          </a:lnTo>
                          <a:lnTo>
                            <a:pt x="42235" y="160361"/>
                          </a:lnTo>
                          <a:lnTo>
                            <a:pt x="53562" y="167925"/>
                          </a:lnTo>
                          <a:lnTo>
                            <a:pt x="61126" y="179252"/>
                          </a:lnTo>
                          <a:lnTo>
                            <a:pt x="63881" y="193294"/>
                          </a:lnTo>
                          <a:lnTo>
                            <a:pt x="61126" y="207335"/>
                          </a:lnTo>
                          <a:lnTo>
                            <a:pt x="53562" y="218662"/>
                          </a:lnTo>
                          <a:lnTo>
                            <a:pt x="42235" y="226226"/>
                          </a:lnTo>
                          <a:lnTo>
                            <a:pt x="28194" y="228981"/>
                          </a:lnTo>
                          <a:lnTo>
                            <a:pt x="27559" y="228981"/>
                          </a:lnTo>
                          <a:lnTo>
                            <a:pt x="20970" y="228300"/>
                          </a:lnTo>
                          <a:lnTo>
                            <a:pt x="14763" y="226298"/>
                          </a:lnTo>
                          <a:lnTo>
                            <a:pt x="8985" y="223033"/>
                          </a:lnTo>
                          <a:lnTo>
                            <a:pt x="3683" y="218567"/>
                          </a:lnTo>
                          <a:lnTo>
                            <a:pt x="2286" y="217805"/>
                          </a:lnTo>
                          <a:lnTo>
                            <a:pt x="1524" y="216408"/>
                          </a:lnTo>
                          <a:lnTo>
                            <a:pt x="0" y="215646"/>
                          </a:lnTo>
                          <a:lnTo>
                            <a:pt x="0" y="285690"/>
                          </a:lnTo>
                          <a:lnTo>
                            <a:pt x="0" y="321659"/>
                          </a:lnTo>
                          <a:lnTo>
                            <a:pt x="0" y="334910"/>
                          </a:lnTo>
                          <a:lnTo>
                            <a:pt x="0" y="336804"/>
                          </a:lnTo>
                          <a:lnTo>
                            <a:pt x="46843" y="336804"/>
                          </a:lnTo>
                          <a:lnTo>
                            <a:pt x="323342" y="336804"/>
                          </a:lnTo>
                          <a:lnTo>
                            <a:pt x="331426" y="336099"/>
                          </a:lnTo>
                          <a:lnTo>
                            <a:pt x="363412" y="304756"/>
                          </a:lnTo>
                          <a:lnTo>
                            <a:pt x="364236" y="296672"/>
                          </a:lnTo>
                          <a:lnTo>
                            <a:pt x="364236" y="162530"/>
                          </a:lnTo>
                          <a:lnTo>
                            <a:pt x="364236" y="93646"/>
                          </a:lnTo>
                          <a:lnTo>
                            <a:pt x="364236" y="68268"/>
                          </a:lnTo>
                          <a:lnTo>
                            <a:pt x="364236" y="64643"/>
                          </a:lnTo>
                          <a:lnTo>
                            <a:pt x="196976" y="64643"/>
                          </a:lnTo>
                          <a:close/>
                        </a:path>
                      </a:pathLst>
                    </a:custGeom>
                    <a:ln w="25400">
                      <a:solidFill>
                        <a:srgbClr val="A6A6A6"/>
                      </a:solidFill>
                    </a:ln>
                  </p:spPr>
                  <p:txBody>
                    <a:bodyPr wrap="square" lIns="0" tIns="0" rIns="0" bIns="0" rtlCol="0"/>
                    <a:lstStyle/>
                    <a:p>
                      <a:pPr>
                        <a:lnSpc>
                          <a:spcPct val="80000"/>
                        </a:lnSpc>
                      </a:pPr>
                      <a:endParaRPr>
                        <a:latin typeface="+mj-lt"/>
                      </a:endParaRPr>
                    </a:p>
                  </p:txBody>
                </p:sp>
                <p:pic>
                  <p:nvPicPr>
                    <p:cNvPr id="168" name="object 77"/>
                    <p:cNvPicPr/>
                    <p:nvPr/>
                  </p:nvPicPr>
                  <p:blipFill>
                    <a:blip r:embed="rId19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234940" y="1840991"/>
                      <a:ext cx="265928" cy="290777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170" name="object 79"/>
                  <p:cNvSpPr txBox="1">
                    <a:spLocks/>
                  </p:cNvSpPr>
                  <p:nvPr/>
                </p:nvSpPr>
                <p:spPr>
                  <a:xfrm>
                    <a:off x="8222871" y="261417"/>
                    <a:ext cx="2162902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 anchor="ctr">
                    <a:spAutoFit/>
                  </a:bodyPr>
                  <a:lstStyle>
                    <a:lvl1pPr algn="ctr" defTabSz="914400" rtl="0" eaLnBrk="1" latinLnBrk="0" hangingPunct="1"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pPr marL="12700">
                      <a:lnSpc>
                        <a:spcPct val="80000"/>
                      </a:lnSpc>
                      <a:spcBef>
                        <a:spcPts val="0"/>
                      </a:spcBef>
                    </a:pPr>
                    <a:r>
                      <a:rPr lang="ru-RU" sz="1800" b="1" dirty="0" smtClean="0"/>
                      <a:t>ФНС России</a:t>
                    </a:r>
                    <a:endParaRPr lang="ru-RU" sz="1800" b="1" dirty="0"/>
                  </a:p>
                </p:txBody>
              </p:sp>
              <p:pic>
                <p:nvPicPr>
                  <p:cNvPr id="171" name="object 80"/>
                  <p:cNvPicPr/>
                  <p:nvPr/>
                </p:nvPicPr>
                <p:blipFill>
                  <a:blip r:embed="rId20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88755" y="1220796"/>
                    <a:ext cx="1122136" cy="653001"/>
                  </a:xfrm>
                  <a:prstGeom prst="rect">
                    <a:avLst/>
                  </a:prstGeom>
                </p:spPr>
              </p:pic>
              <p:sp>
                <p:nvSpPr>
                  <p:cNvPr id="172" name="object 81"/>
                  <p:cNvSpPr txBox="1"/>
                  <p:nvPr/>
                </p:nvSpPr>
                <p:spPr>
                  <a:xfrm>
                    <a:off x="10127541" y="857681"/>
                    <a:ext cx="1398905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80000"/>
                      </a:lnSpc>
                    </a:pPr>
                    <a:r>
                      <a:rPr sz="1800" b="1" dirty="0" smtClean="0">
                        <a:latin typeface="+mj-lt"/>
                        <a:cs typeface="Trebuchet MS"/>
                      </a:rPr>
                      <a:t>МВД</a:t>
                    </a:r>
                    <a:endParaRPr sz="1800" dirty="0">
                      <a:latin typeface="+mj-lt"/>
                      <a:cs typeface="Trebuchet MS"/>
                    </a:endParaRPr>
                  </a:p>
                </p:txBody>
              </p:sp>
              <p:pic>
                <p:nvPicPr>
                  <p:cNvPr id="173" name="object 82"/>
                  <p:cNvPicPr/>
                  <p:nvPr/>
                </p:nvPicPr>
                <p:blipFill>
                  <a:blip r:embed="rId21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86411" y="2930651"/>
                    <a:ext cx="1661159" cy="589788"/>
                  </a:xfrm>
                  <a:prstGeom prst="rect">
                    <a:avLst/>
                  </a:prstGeom>
                </p:spPr>
              </p:pic>
              <p:sp>
                <p:nvSpPr>
                  <p:cNvPr id="174" name="object 83"/>
                  <p:cNvSpPr txBox="1"/>
                  <p:nvPr/>
                </p:nvSpPr>
                <p:spPr>
                  <a:xfrm>
                    <a:off x="10055371" y="2218487"/>
                    <a:ext cx="1792477" cy="653730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sz="1800" b="1" dirty="0">
                        <a:latin typeface="+mj-lt"/>
                        <a:cs typeface="Trebuchet MS"/>
                      </a:rPr>
                      <a:t>Минцифры</a:t>
                    </a:r>
                    <a:endParaRPr sz="1800" dirty="0">
                      <a:latin typeface="+mj-lt"/>
                      <a:cs typeface="Trebuchet MS"/>
                    </a:endParaRPr>
                  </a:p>
                  <a:p>
                    <a:pPr marL="1270" algn="ctr">
                      <a:lnSpc>
                        <a:spcPct val="80000"/>
                      </a:lnSpc>
                    </a:pPr>
                    <a:r>
                      <a:rPr lang="ru-RU" sz="1600" dirty="0" smtClean="0">
                        <a:latin typeface="+mj-lt"/>
                        <a:cs typeface="Trebuchet MS"/>
                      </a:rPr>
                      <a:t> </a:t>
                    </a:r>
                    <a:endParaRPr sz="1600" dirty="0">
                      <a:latin typeface="+mj-lt"/>
                      <a:cs typeface="Trebuchet MS"/>
                    </a:endParaRPr>
                  </a:p>
                </p:txBody>
              </p:sp>
              <p:sp>
                <p:nvSpPr>
                  <p:cNvPr id="176" name="object 85"/>
                  <p:cNvSpPr txBox="1"/>
                  <p:nvPr/>
                </p:nvSpPr>
                <p:spPr>
                  <a:xfrm>
                    <a:off x="9927212" y="3609918"/>
                    <a:ext cx="1779940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80000"/>
                      </a:lnSpc>
                    </a:pPr>
                    <a:r>
                      <a:rPr sz="1800" b="1" dirty="0">
                        <a:latin typeface="+mj-lt"/>
                        <a:cs typeface="Trebuchet MS"/>
                      </a:rPr>
                      <a:t>Росреестр</a:t>
                    </a:r>
                    <a:endParaRPr sz="1800" dirty="0">
                      <a:latin typeface="+mj-lt"/>
                      <a:cs typeface="Trebuchet MS"/>
                    </a:endParaRPr>
                  </a:p>
                </p:txBody>
              </p:sp>
              <p:sp>
                <p:nvSpPr>
                  <p:cNvPr id="177" name="object 86"/>
                  <p:cNvSpPr txBox="1"/>
                  <p:nvPr/>
                </p:nvSpPr>
                <p:spPr>
                  <a:xfrm>
                    <a:off x="8617245" y="5178942"/>
                    <a:ext cx="3365313" cy="142561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93040" indent="-180340">
                      <a:lnSpc>
                        <a:spcPct val="80000"/>
                      </a:lnSpc>
                      <a:buClr>
                        <a:srgbClr val="76C5D3"/>
                      </a:buClr>
                      <a:buFont typeface="Arial MT"/>
                      <a:buChar char="•"/>
                      <a:tabLst>
                        <a:tab pos="193040" algn="l"/>
                      </a:tabLst>
                    </a:pPr>
                    <a:r>
                      <a:rPr sz="1500" b="1" dirty="0">
                        <a:latin typeface="+mj-lt"/>
                        <a:cs typeface="Trebuchet MS"/>
                      </a:rPr>
                      <a:t>Другие федеральные</a:t>
                    </a:r>
                    <a:endParaRPr sz="1500" dirty="0">
                      <a:latin typeface="+mj-lt"/>
                      <a:cs typeface="Trebuchet MS"/>
                    </a:endParaRPr>
                  </a:p>
                  <a:p>
                    <a:pPr marL="193675" marR="5080">
                      <a:lnSpc>
                        <a:spcPct val="80000"/>
                      </a:lnSpc>
                    </a:pPr>
                    <a:r>
                      <a:rPr sz="1500" b="1" dirty="0">
                        <a:latin typeface="+mj-lt"/>
                        <a:cs typeface="Trebuchet MS"/>
                      </a:rPr>
                      <a:t>и региональной органы государственной власти</a:t>
                    </a:r>
                    <a:endParaRPr sz="1500" dirty="0">
                      <a:latin typeface="+mj-lt"/>
                      <a:cs typeface="Trebuchet MS"/>
                    </a:endParaRPr>
                  </a:p>
                  <a:p>
                    <a:pPr marL="193040" indent="-180340">
                      <a:lnSpc>
                        <a:spcPct val="80000"/>
                      </a:lnSpc>
                      <a:buClr>
                        <a:srgbClr val="76C5D3"/>
                      </a:buClr>
                      <a:buFont typeface="Arial MT"/>
                      <a:buChar char="•"/>
                      <a:tabLst>
                        <a:tab pos="193040" algn="l"/>
                      </a:tabLst>
                    </a:pPr>
                    <a:r>
                      <a:rPr sz="1500" b="1" dirty="0">
                        <a:latin typeface="+mj-lt"/>
                        <a:cs typeface="Trebuchet MS"/>
                      </a:rPr>
                      <a:t>Бизнес</a:t>
                    </a:r>
                    <a:endParaRPr sz="1500" dirty="0">
                      <a:latin typeface="+mj-lt"/>
                      <a:cs typeface="Trebuchet MS"/>
                    </a:endParaRPr>
                  </a:p>
                  <a:p>
                    <a:pPr marL="193040" indent="-180340">
                      <a:lnSpc>
                        <a:spcPct val="80000"/>
                      </a:lnSpc>
                      <a:buClr>
                        <a:srgbClr val="76C5D3"/>
                      </a:buClr>
                      <a:buFont typeface="Arial MT"/>
                      <a:buChar char="•"/>
                      <a:tabLst>
                        <a:tab pos="193040" algn="l"/>
                      </a:tabLst>
                    </a:pPr>
                    <a:r>
                      <a:rPr sz="1500" b="1" dirty="0">
                        <a:latin typeface="+mj-lt"/>
                        <a:cs typeface="Trebuchet MS"/>
                      </a:rPr>
                      <a:t>Граждане</a:t>
                    </a:r>
                    <a:endParaRPr sz="1500" dirty="0">
                      <a:latin typeface="+mj-lt"/>
                      <a:cs typeface="Trebuchet MS"/>
                    </a:endParaRPr>
                  </a:p>
                </p:txBody>
              </p:sp>
              <p:sp>
                <p:nvSpPr>
                  <p:cNvPr id="178" name="object 58"/>
                  <p:cNvSpPr txBox="1"/>
                  <p:nvPr/>
                </p:nvSpPr>
                <p:spPr>
                  <a:xfrm>
                    <a:off x="695493" y="3329719"/>
                    <a:ext cx="1927000" cy="363593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marL="12700" algn="ctr">
                      <a:lnSpc>
                        <a:spcPct val="80000"/>
                      </a:lnSpc>
                    </a:pPr>
                    <a:r>
                      <a:rPr sz="1800" b="1" dirty="0" err="1" smtClean="0">
                        <a:latin typeface="+mj-lt"/>
                        <a:cs typeface="Trebuchet MS"/>
                      </a:rPr>
                      <a:t>Росреестр</a:t>
                    </a:r>
                    <a:endParaRPr sz="1800" dirty="0">
                      <a:latin typeface="+mj-lt"/>
                      <a:cs typeface="Trebuchet MS"/>
                    </a:endParaRPr>
                  </a:p>
                </p:txBody>
              </p:sp>
              <p:pic>
                <p:nvPicPr>
                  <p:cNvPr id="80" name="object 57"/>
                  <p:cNvPicPr/>
                  <p:nvPr/>
                </p:nvPicPr>
                <p:blipFill>
                  <a:blip r:embed="rId2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513746" y="3901202"/>
                    <a:ext cx="595862" cy="615842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2" name="object 82"/>
                <p:cNvPicPr/>
                <p:nvPr/>
              </p:nvPicPr>
              <p:blipFill rotWithShape="1">
                <a:blip r:embed="rId23" cstate="email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24">
                          <a14:imgEffect>
                            <a14:artisticGlowEdges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937713" y="2158592"/>
                  <a:ext cx="455794" cy="589788"/>
                </a:xfrm>
                <a:prstGeom prst="rect">
                  <a:avLst/>
                </a:prstGeom>
              </p:spPr>
            </p:pic>
          </p:grpSp>
        </p:grpSp>
        <p:pic>
          <p:nvPicPr>
            <p:cNvPr id="102" name="object 68"/>
            <p:cNvPicPr/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9497" y="2131859"/>
              <a:ext cx="831430" cy="134768"/>
            </a:xfrm>
            <a:prstGeom prst="rect">
              <a:avLst/>
            </a:prstGeom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50" y="2831212"/>
            <a:ext cx="1434584" cy="43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2" y="3180040"/>
            <a:ext cx="9144002" cy="1963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2" y="987574"/>
            <a:ext cx="9144001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5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0" y="132239"/>
            <a:ext cx="4198621" cy="495295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с 01 февраля 2026 года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335" y="1275606"/>
            <a:ext cx="82737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При </a:t>
            </a:r>
            <a:r>
              <a:rPr lang="ru-RU" sz="2000" dirty="0"/>
              <a:t>оформлении технического плана, межевого плана и карты-плана территории адрес указывается </a:t>
            </a:r>
            <a:r>
              <a:rPr lang="ru-RU" sz="2000" b="1" dirty="0" smtClean="0"/>
              <a:t>в </a:t>
            </a:r>
            <a:r>
              <a:rPr lang="ru-RU" sz="2000" b="1" dirty="0"/>
              <a:t>строгом соответствии с ГАР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20502" y="200254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Кадастровые </a:t>
            </a:r>
            <a:r>
              <a:rPr lang="ru-RU" sz="2000" dirty="0"/>
              <a:t>инженеры самостоятельно обращаются в орган местного самоуправления для получения адреса и его уникального номера (</a:t>
            </a:r>
            <a:r>
              <a:rPr lang="en-US" sz="2000" dirty="0"/>
              <a:t>FIAS ID</a:t>
            </a:r>
            <a:r>
              <a:rPr lang="ru-RU" sz="2000" dirty="0"/>
              <a:t>). 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0" y="627534"/>
            <a:ext cx="5796136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приказ </a:t>
            </a:r>
            <a:r>
              <a:rPr lang="ru-RU" sz="2000" dirty="0" err="1"/>
              <a:t>Росреестра</a:t>
            </a:r>
            <a:r>
              <a:rPr lang="ru-RU" sz="2000" dirty="0"/>
              <a:t> от 23.10.2024 № П/0328/24</a:t>
            </a:r>
          </a:p>
        </p:txBody>
      </p:sp>
      <p:sp>
        <p:nvSpPr>
          <p:cNvPr id="83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-1" y="3075806"/>
            <a:ext cx="4198621" cy="4952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до 01 февраля 2026 года</a:t>
            </a:r>
            <a:endParaRPr lang="ru-RU" sz="4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3635894"/>
            <a:ext cx="3024336" cy="1224136"/>
          </a:xfrm>
          <a:prstGeom prst="roundRect">
            <a:avLst>
              <a:gd name="adj" fmla="val 7330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Неполный адрес:</a:t>
            </a:r>
          </a:p>
          <a:p>
            <a:pPr algn="ctr"/>
            <a:r>
              <a:rPr lang="ru-RU" dirty="0" smtClean="0"/>
              <a:t>г. Благовещенск,….</a:t>
            </a:r>
            <a:endParaRPr lang="ru-RU" dirty="0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3419871" y="3635894"/>
            <a:ext cx="4680520" cy="1224136"/>
          </a:xfrm>
          <a:prstGeom prst="roundRect">
            <a:avLst>
              <a:gd name="adj" fmla="val 7330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dirty="0" smtClean="0"/>
              <a:t>Одинаковый адрес</a:t>
            </a:r>
            <a:br>
              <a:rPr lang="ru-RU" sz="2400" dirty="0" smtClean="0"/>
            </a:br>
            <a:r>
              <a:rPr lang="ru-RU" sz="2400" dirty="0" smtClean="0"/>
              <a:t>у разных объектов:</a:t>
            </a:r>
          </a:p>
          <a:p>
            <a:pPr algn="ctr">
              <a:lnSpc>
                <a:spcPct val="80000"/>
              </a:lnSpc>
            </a:pPr>
            <a:r>
              <a:rPr lang="ru-RU" dirty="0" smtClean="0"/>
              <a:t>г. Благовещенск, ул. Мухина, д. 150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198620" y="3151465"/>
            <a:ext cx="3656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возможные ошибки адреса в ЕГРН: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93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6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0" y="132239"/>
            <a:ext cx="4198621" cy="495295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Синхронизация ГАР и ЕГРН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61628" y="1419622"/>
            <a:ext cx="8424936" cy="1584176"/>
            <a:chOff x="323528" y="1491630"/>
            <a:chExt cx="8424936" cy="158417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323528" y="1599642"/>
              <a:ext cx="2016224" cy="136815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dirty="0" smtClean="0"/>
                <a:t>ЕГРН</a:t>
              </a:r>
              <a:endParaRPr lang="ru-RU" dirty="0"/>
            </a:p>
          </p:txBody>
        </p:sp>
        <p:sp>
          <p:nvSpPr>
            <p:cNvPr id="7" name="Стрелка влево 6"/>
            <p:cNvSpPr/>
            <p:nvPr/>
          </p:nvSpPr>
          <p:spPr>
            <a:xfrm>
              <a:off x="2354208" y="1491630"/>
              <a:ext cx="4450040" cy="1584176"/>
            </a:xfrm>
            <a:prstGeom prst="leftArrow">
              <a:avLst>
                <a:gd name="adj1" fmla="val 72126"/>
                <a:gd name="adj2" fmla="val 47595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FFFF00"/>
                  </a:solidFill>
                </a:rPr>
                <a:t>Замена адреса в ЕГРН адресом, указанным в ГАР</a:t>
              </a:r>
              <a:endParaRPr lang="ru-RU" sz="2400" dirty="0">
                <a:solidFill>
                  <a:srgbClr val="FFFF00"/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732240" y="1599642"/>
              <a:ext cx="2016224" cy="136815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dirty="0" smtClean="0"/>
                <a:t>ГАР</a:t>
              </a:r>
              <a:endParaRPr lang="ru-RU" dirty="0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476345" y="3579862"/>
            <a:ext cx="7903715" cy="10801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85725"/>
            <a:r>
              <a:rPr lang="ru-RU" sz="2400" b="1" dirty="0" smtClean="0"/>
              <a:t>В случае проблем с адресом необходимо обратиться</a:t>
            </a:r>
          </a:p>
          <a:p>
            <a:pPr marL="85725"/>
            <a:r>
              <a:rPr lang="ru-RU" sz="2400" b="1" dirty="0" smtClean="0"/>
              <a:t>в </a:t>
            </a:r>
            <a:r>
              <a:rPr lang="ru-RU" sz="2400" b="1" dirty="0" smtClean="0"/>
              <a:t>соответствующий орган местного самоуправления!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219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7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67544" y="132239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ПОИСК АДРЕСА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0" y="627534"/>
            <a:ext cx="5148064" cy="576064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https://</a:t>
            </a:r>
            <a:r>
              <a:rPr lang="en-US" sz="3200" dirty="0" smtClean="0"/>
              <a:t>fias.nalog.ru</a:t>
            </a:r>
            <a:r>
              <a:rPr lang="en-US" sz="3200" dirty="0"/>
              <a:t>/</a:t>
            </a: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3" y="1248136"/>
            <a:ext cx="7975253" cy="386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66717" y="738965"/>
            <a:ext cx="3149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полнотекстовый поиск адреса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36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28"/>
          <a:stretch/>
        </p:blipFill>
        <p:spPr bwMode="auto">
          <a:xfrm>
            <a:off x="683568" y="1232173"/>
            <a:ext cx="6846086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8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67544" y="132239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ПОИСК АДРЕСА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0" y="627534"/>
            <a:ext cx="5148064" cy="576064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https://</a:t>
            </a:r>
            <a:r>
              <a:rPr lang="en-US" sz="3200" dirty="0" smtClean="0"/>
              <a:t>fias.nalog.ru</a:t>
            </a:r>
            <a:r>
              <a:rPr lang="en-US" sz="3200" dirty="0"/>
              <a:t>/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5166717" y="738965"/>
            <a:ext cx="292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поиск по элементам адреса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6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60432" y="4659982"/>
            <a:ext cx="683568" cy="27384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>
              <a:lnSpc>
                <a:spcPct val="80000"/>
              </a:lnSpc>
            </a:pPr>
            <a:fld id="{B19B0651-EE4F-4900-A07F-96A6BFA9D0F0}" type="slidenum">
              <a:rPr lang="ru-RU" sz="1800" smtClean="0">
                <a:solidFill>
                  <a:schemeClr val="tx1"/>
                </a:solidFill>
                <a:latin typeface="+mj-lt"/>
              </a:rPr>
              <a:pPr>
                <a:lnSpc>
                  <a:spcPct val="80000"/>
                </a:lnSpc>
              </a:pPr>
              <a:t>9</a:t>
            </a:fld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 txBox="1">
            <a:spLocks/>
          </p:cNvSpPr>
          <p:nvPr/>
        </p:nvSpPr>
        <p:spPr>
          <a:xfrm>
            <a:off x="467544" y="132239"/>
            <a:ext cx="7462157" cy="791392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25377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80000"/>
              </a:lnSpc>
              <a:spcBef>
                <a:spcPts val="0"/>
              </a:spcBef>
              <a:defRPr/>
            </a:pPr>
            <a:r>
              <a:rPr lang="ru-RU" dirty="0" smtClean="0"/>
              <a:t>ПОИСК АДРЕСА</a:t>
            </a:r>
            <a:endParaRPr lang="ru-RU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DFE1BE-1C4A-5D76-9B3B-B54E7F0A6C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432" y="206967"/>
            <a:ext cx="561694" cy="641937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0" y="627534"/>
            <a:ext cx="4716016" cy="576064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https://</a:t>
            </a:r>
            <a:r>
              <a:rPr lang="en-US" sz="3200" dirty="0" smtClean="0"/>
              <a:t>fias.nalog.ru</a:t>
            </a:r>
            <a:r>
              <a:rPr lang="en-US" sz="3200" dirty="0"/>
              <a:t>/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4"/>
          <a:stretch/>
        </p:blipFill>
        <p:spPr bwMode="auto">
          <a:xfrm>
            <a:off x="327720" y="1247031"/>
            <a:ext cx="8064896" cy="364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53533" y="729440"/>
            <a:ext cx="4011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поиск адреса по кадастровому номеру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46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325</Words>
  <Application>Microsoft Office PowerPoint</Application>
  <PresentationFormat>Экран (16:9)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Едемский Сергей Викторович</dc:creator>
  <cp:lastModifiedBy>Едемский Сергей Викторович</cp:lastModifiedBy>
  <cp:revision>71</cp:revision>
  <dcterms:modified xsi:type="dcterms:W3CDTF">2026-08-05T01:55:22Z</dcterms:modified>
</cp:coreProperties>
</file>